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8.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9.xml" ContentType="application/vnd.openxmlformats-officedocument.theme+xml"/>
  <Override PartName="/ppt/slideLayouts/slideLayout54.xml" ContentType="application/vnd.openxmlformats-officedocument.presentationml.slideLayout+xml"/>
  <Override PartName="/ppt/theme/theme10.xml" ContentType="application/vnd.openxmlformats-officedocument.theme+xml"/>
  <Override PartName="/ppt/slideLayouts/slideLayout55.xml" ContentType="application/vnd.openxmlformats-officedocument.presentationml.slideLayout+xml"/>
  <Override PartName="/ppt/theme/theme11.xml" ContentType="application/vnd.openxmlformats-officedocument.theme+xml"/>
  <Override PartName="/ppt/slideLayouts/slideLayout56.xml" ContentType="application/vnd.openxmlformats-officedocument.presentationml.slideLayout+xml"/>
  <Override PartName="/ppt/theme/theme1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heme/themeOverride5.xml" ContentType="application/vnd.openxmlformats-officedocument.themeOverride+xml"/>
  <Override PartName="/ppt/charts/chart12.xml" ContentType="application/vnd.openxmlformats-officedocument.drawingml.chart+xml"/>
  <Override PartName="/ppt/theme/themeOverride6.xml" ContentType="application/vnd.openxmlformats-officedocument.themeOverride+xml"/>
  <Override PartName="/ppt/charts/chart13.xml" ContentType="application/vnd.openxmlformats-officedocument.drawingml.chart+xml"/>
  <Override PartName="/ppt/theme/themeOverride7.xml" ContentType="application/vnd.openxmlformats-officedocument.themeOverride+xml"/>
  <Override PartName="/ppt/charts/chart14.xml" ContentType="application/vnd.openxmlformats-officedocument.drawingml.chart+xml"/>
  <Override PartName="/ppt/theme/themeOverride8.xml" ContentType="application/vnd.openxmlformats-officedocument.themeOverride+xml"/>
  <Override PartName="/ppt/charts/chart15.xml" ContentType="application/vnd.openxmlformats-officedocument.drawingml.chart+xml"/>
  <Override PartName="/ppt/theme/themeOverride9.xml" ContentType="application/vnd.openxmlformats-officedocument.themeOverride+xml"/>
  <Override PartName="/ppt/charts/chart16.xml" ContentType="application/vnd.openxmlformats-officedocument.drawingml.chart+xml"/>
  <Override PartName="/ppt/theme/themeOverride10.xml" ContentType="application/vnd.openxmlformats-officedocument.themeOverr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theme/themeOverride11.xml" ContentType="application/vnd.openxmlformats-officedocument.themeOverride+xml"/>
  <Override PartName="/ppt/charts/chart26.xml" ContentType="application/vnd.openxmlformats-officedocument.drawingml.chart+xml"/>
  <Override PartName="/ppt/theme/themeOverride12.xml" ContentType="application/vnd.openxmlformats-officedocument.themeOverr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theme/themeOverride13.xml" ContentType="application/vnd.openxmlformats-officedocument.themeOverr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theme/themeOverride14.xml" ContentType="application/vnd.openxmlformats-officedocument.themeOverride+xml"/>
  <Override PartName="/ppt/charts/chart33.xml" ContentType="application/vnd.openxmlformats-officedocument.drawingml.chart+xml"/>
  <Override PartName="/ppt/theme/themeOverride15.xml" ContentType="application/vnd.openxmlformats-officedocument.themeOverride+xml"/>
  <Override PartName="/ppt/charts/chart34.xml" ContentType="application/vnd.openxmlformats-officedocument.drawingml.chart+xml"/>
  <Override PartName="/ppt/theme/themeOverride16.xml" ContentType="application/vnd.openxmlformats-officedocument.themeOverride+xml"/>
  <Override PartName="/ppt/charts/chart35.xml" ContentType="application/vnd.openxmlformats-officedocument.drawingml.chart+xml"/>
  <Override PartName="/ppt/theme/themeOverride17.xml" ContentType="application/vnd.openxmlformats-officedocument.themeOverride+xml"/>
  <Override PartName="/ppt/charts/chart36.xml" ContentType="application/vnd.openxmlformats-officedocument.drawingml.chart+xml"/>
  <Override PartName="/ppt/theme/themeOverride18.xml" ContentType="application/vnd.openxmlformats-officedocument.themeOverride+xml"/>
  <Override PartName="/ppt/charts/chart37.xml" ContentType="application/vnd.openxmlformats-officedocument.drawingml.chart+xml"/>
  <Override PartName="/ppt/theme/themeOverride1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 id="2147483752" r:id="rId2"/>
    <p:sldMasterId id="2147483750" r:id="rId3"/>
    <p:sldMasterId id="2147483650" r:id="rId4"/>
    <p:sldMasterId id="2147483740" r:id="rId5"/>
    <p:sldMasterId id="2147483669" r:id="rId6"/>
    <p:sldMasterId id="2147483677" r:id="rId7"/>
    <p:sldMasterId id="2147483694" r:id="rId8"/>
    <p:sldMasterId id="2147483711" r:id="rId9"/>
    <p:sldMasterId id="2147483719" r:id="rId10"/>
    <p:sldMasterId id="2147483732" r:id="rId11"/>
    <p:sldMasterId id="2147483721" r:id="rId12"/>
    <p:sldMasterId id="2147483734" r:id="rId13"/>
    <p:sldMasterId id="2147483760" r:id="rId14"/>
    <p:sldMasterId id="2147483779" r:id="rId15"/>
  </p:sldMasterIdLst>
  <p:notesMasterIdLst>
    <p:notesMasterId r:id="rId46"/>
  </p:notesMasterIdLst>
  <p:sldIdLst>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5" r:id="rId43"/>
    <p:sldId id="286" r:id="rId44"/>
    <p:sldId id="287" r:id="rId45"/>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64" userDrawn="1">
          <p15:clr>
            <a:srgbClr val="A4A3A4"/>
          </p15:clr>
        </p15:guide>
        <p15:guide id="2" pos="5110" userDrawn="1">
          <p15:clr>
            <a:srgbClr val="A4A3A4"/>
          </p15:clr>
        </p15:guide>
        <p15:guide id="3" pos="6403" userDrawn="1">
          <p15:clr>
            <a:srgbClr val="A4A3A4"/>
          </p15:clr>
        </p15:guide>
        <p15:guide id="4" pos="195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4747"/>
    <a:srgbClr val="92181E"/>
    <a:srgbClr val="0A5A5E"/>
    <a:srgbClr val="404040"/>
    <a:srgbClr val="7F7F7F"/>
    <a:srgbClr val="595959"/>
    <a:srgbClr val="94D6D8"/>
    <a:srgbClr val="13AFB7"/>
    <a:srgbClr val="0E8389"/>
    <a:srgbClr val="AA161D"/>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38" autoAdjust="0"/>
    <p:restoredTop sz="96247" autoAdjust="0"/>
  </p:normalViewPr>
  <p:slideViewPr>
    <p:cSldViewPr snapToGrid="0">
      <p:cViewPr varScale="1">
        <p:scale>
          <a:sx n="61" d="100"/>
          <a:sy n="61" d="100"/>
        </p:scale>
        <p:origin x="952" y="52"/>
      </p:cViewPr>
      <p:guideLst>
        <p:guide orient="horz" pos="2364"/>
        <p:guide pos="5110"/>
        <p:guide pos="6403"/>
        <p:guide pos="1958"/>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notesMaster" Target="notesMasters/notesMaster1.xml"/><Relationship Id="rId20" Type="http://schemas.openxmlformats.org/officeDocument/2006/relationships/slide" Target="slides/slide5.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5.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6.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7.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8.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9.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0.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11.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2.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14.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5.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6.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17.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18.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19.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DATA!$B$1</c:f>
              <c:strCache>
                <c:ptCount val="1"/>
                <c:pt idx="0">
                  <c:v>TOTAL</c:v>
                </c:pt>
              </c:strCache>
            </c:strRef>
          </c:tx>
          <c:spPr>
            <a:solidFill>
              <a:srgbClr val="A6A6A6"/>
            </a:solidFill>
            <a:ln w="12700">
              <a:solidFill>
                <a:sysClr val="window" lastClr="FFFFFF"/>
              </a:solidFill>
            </a:ln>
            <a:effectLst>
              <a:outerShdw blurRad="50800" dist="38100" dir="2700000" algn="tl" rotWithShape="0">
                <a:prstClr val="black">
                  <a:alpha val="40000"/>
                </a:prstClr>
              </a:outerShdw>
            </a:effectLst>
            <a:scene3d>
              <a:camera prst="orthographicFront"/>
              <a:lightRig rig="threePt" dir="t"/>
            </a:scene3d>
            <a:sp3d/>
          </c:spPr>
          <c:dPt>
            <c:idx val="0"/>
            <c:bubble3D val="0"/>
            <c:spPr>
              <a:solidFill>
                <a:sysClr val="windowText" lastClr="000000">
                  <a:lumMod val="75000"/>
                  <a:lumOff val="25000"/>
                </a:sysClr>
              </a:solidFill>
              <a:ln w="12700">
                <a:solidFill>
                  <a:sysClr val="window" lastClr="FFFFFF"/>
                </a:solidFill>
              </a:ln>
              <a:effectLst>
                <a:outerShdw blurRad="50800" dist="38100" dir="2700000" algn="tl" rotWithShape="0">
                  <a:prstClr val="black">
                    <a:alpha val="40000"/>
                  </a:prstClr>
                </a:outerShdw>
              </a:effectLst>
              <a:scene3d>
                <a:camera prst="orthographicFront"/>
                <a:lightRig rig="threePt" dir="t"/>
              </a:scene3d>
              <a:sp3d/>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2CC2-4434-B28B-C20763F1D547}"/>
              </c:ext>
            </c:extLst>
          </c:dPt>
          <c:dPt>
            <c:idx val="1"/>
            <c:bubble3D val="0"/>
            <c:explosion val="10"/>
            <c:spPr>
              <a:solidFill>
                <a:sysClr val="window" lastClr="FFFFFF">
                  <a:lumMod val="75000"/>
                </a:sysClr>
              </a:solidFill>
              <a:ln w="12700">
                <a:solidFill>
                  <a:sysClr val="window" lastClr="FFFFFF"/>
                </a:solidFill>
              </a:ln>
              <a:effectLst>
                <a:outerShdw blurRad="50800" dist="38100" dir="2700000" algn="tl" rotWithShape="0">
                  <a:prstClr val="black">
                    <a:alpha val="40000"/>
                  </a:prstClr>
                </a:outerShdw>
              </a:effectLst>
              <a:scene3d>
                <a:camera prst="orthographicFront"/>
                <a:lightRig rig="threePt" dir="t"/>
              </a:scene3d>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2CC2-4434-B28B-C20763F1D547}"/>
              </c:ext>
            </c:extLst>
          </c:dPt>
          <c:dPt>
            <c:idx val="3"/>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5-2CC2-4434-B28B-C20763F1D547}"/>
              </c:ext>
            </c:extLst>
          </c:dPt>
          <c:cat>
            <c:strRef>
              <c:f>DATA!$A$2:$A$3</c:f>
              <c:strCache>
                <c:ptCount val="2"/>
                <c:pt idx="0">
                  <c:v>ST Défavorable</c:v>
                </c:pt>
                <c:pt idx="1">
                  <c:v>ST Favorable</c:v>
                </c:pt>
              </c:strCache>
            </c:strRef>
          </c:cat>
          <c:val>
            <c:numRef>
              <c:f>DATA!$B$2:$B$3</c:f>
              <c:numCache>
                <c:formatCode>0%</c:formatCode>
                <c:ptCount val="2"/>
                <c:pt idx="0">
                  <c:v>0.57028936513153605</c:v>
                </c:pt>
                <c:pt idx="1">
                  <c:v>0.42971143359082797</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6-2CC2-4434-B28B-C20763F1D547}"/>
            </c:ext>
          </c:extLst>
        </c:ser>
        <c:dLbls>
          <c:showLegendKey val="0"/>
          <c:showVal val="0"/>
          <c:showCatName val="0"/>
          <c:showSerName val="0"/>
          <c:showPercent val="0"/>
          <c:showBubbleSize val="0"/>
          <c:showLeaderLines val="1"/>
        </c:dLbls>
        <c:firstSliceAng val="360"/>
        <c:holeSize val="50"/>
      </c:doughnutChart>
    </c:plotArea>
    <c:plotVisOnly val="1"/>
    <c:dispBlanksAs val="zero"/>
    <c:showDLblsOverMax val="0"/>
  </c:chart>
  <c:txPr>
    <a:bodyPr/>
    <a:lstStyle/>
    <a:p>
      <a:pPr>
        <a:defRPr sz="1000"/>
      </a:pPr>
      <a:endParaRPr lang="fr-FR"/>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49029278528432E-2"/>
          <c:y val="1.6309952503201872E-2"/>
          <c:w val="0.97250972222222221"/>
          <c:h val="0.97349181547621189"/>
        </c:manualLayout>
      </c:layout>
      <c:barChart>
        <c:barDir val="bar"/>
        <c:grouping val="clustered"/>
        <c:varyColors val="0"/>
        <c:ser>
          <c:idx val="0"/>
          <c:order val="0"/>
          <c:tx>
            <c:strRef>
              <c:f>DATA!$B$1</c:f>
              <c:strCache>
                <c:ptCount val="1"/>
                <c:pt idx="0">
                  <c:v>Landes</c:v>
                </c:pt>
              </c:strCache>
            </c:strRef>
          </c:tx>
          <c:spPr>
            <a:solidFill>
              <a:srgbClr val="13AFB7"/>
            </a:solidFill>
            <a:ln w="19050">
              <a:noFill/>
            </a:ln>
            <a:effectLst/>
          </c:spPr>
          <c:invertIfNegative val="0"/>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6C4-4FD7-88B5-D751C620135E}"/>
              </c:ext>
            </c:extLst>
          </c:dPt>
          <c:dLbls>
            <c:dLbl>
              <c:idx val="0"/>
              <c:layout>
                <c:manualLayout>
                  <c:x val="-7.0531267982534658E-3"/>
                  <c:y val="3.2075757575757576E-3"/>
                </c:manualLayout>
              </c:layout>
              <c:numFmt formatCode="0%;0%;&quot;-&quot;" sourceLinked="0"/>
              <c:spPr/>
              <c:txPr>
                <a:bodyPr/>
                <a:lstStyle/>
                <a:p>
                  <a:pPr algn="ctr">
                    <a:defRPr lang="fr-FR" sz="1600" b="1" i="0" u="none" strike="noStrike" kern="1200" baseline="0">
                      <a:solidFill>
                        <a:srgbClr val="13AFB7"/>
                      </a:solidFill>
                      <a:latin typeface="Myriad Pro" panose="020B0503030403020204" charset="0"/>
                      <a:ea typeface="+mn-ea"/>
                      <a:cs typeface="+mn-cs"/>
                    </a:defRPr>
                  </a:pPr>
                  <a:endParaRPr lang="fr-FR"/>
                </a:p>
              </c:txPr>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1-26C4-4FD7-88B5-D751C620135E}"/>
                </c:ext>
              </c:extLst>
            </c:dLbl>
            <c:dLbl>
              <c:idx val="1"/>
              <c:numFmt formatCode="0%;0%;&quot;-&quot;" sourceLinked="0"/>
              <c:spPr/>
              <c:txPr>
                <a:bodyPr/>
                <a:lstStyle/>
                <a:p>
                  <a:pPr algn="ctr">
                    <a:defRPr lang="fr-FR" sz="1600" b="1" i="0" u="none" strike="noStrike" kern="1200" baseline="0">
                      <a:solidFill>
                        <a:srgbClr val="13AFB7"/>
                      </a:solidFill>
                      <a:latin typeface="Myriad Pro" panose="020B0503030403020204" charset="0"/>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5-88E1-4199-9CBB-1C26B2AA907B}"/>
                </c:ext>
              </c:extLst>
            </c:dLbl>
            <c:dLbl>
              <c:idx val="2"/>
              <c:numFmt formatCode="0%;0%;&quot;-&quot;" sourceLinked="0"/>
              <c:spPr/>
              <c:txPr>
                <a:bodyPr/>
                <a:lstStyle/>
                <a:p>
                  <a:pPr algn="ctr">
                    <a:defRPr lang="fr-FR" sz="1600" b="1" i="0" u="none" strike="noStrike" kern="1200" baseline="0">
                      <a:solidFill>
                        <a:srgbClr val="13AFB7"/>
                      </a:solidFill>
                      <a:latin typeface="Myriad Pro" panose="020B0503030403020204" charset="0"/>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4-88E1-4199-9CBB-1C26B2AA907B}"/>
                </c:ext>
              </c:extLst>
            </c:dLbl>
            <c:dLbl>
              <c:idx val="3"/>
              <c:layout>
                <c:manualLayout>
                  <c:x val="1.5233146607341357E-2"/>
                  <c:y val="0"/>
                </c:manualLayout>
              </c:layout>
              <c:numFmt formatCode="0%;0%;&quot;-&quot;" sourceLinked="0"/>
              <c:spPr/>
              <c:txPr>
                <a:bodyPr/>
                <a:lstStyle/>
                <a:p>
                  <a:pPr algn="ctr">
                    <a:defRPr lang="fr-FR" sz="1600" b="1" i="0" u="none" strike="noStrike" kern="1200" baseline="0">
                      <a:solidFill>
                        <a:srgbClr val="13AFB7"/>
                      </a:solidFill>
                      <a:latin typeface="Myriad Pro" panose="020B0503030403020204" charset="0"/>
                      <a:ea typeface="+mn-ea"/>
                      <a:cs typeface="+mn-cs"/>
                    </a:defRPr>
                  </a:pPr>
                  <a:endParaRPr lang="fr-FR"/>
                </a:p>
              </c:txPr>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0-26C4-4FD7-88B5-D751C620135E}"/>
                </c:ext>
              </c:extLst>
            </c:dLbl>
            <c:dLbl>
              <c:idx val="4"/>
              <c:numFmt formatCode="0%;0%;&quot;-&quot;" sourceLinked="0"/>
              <c:spPr/>
              <c:txPr>
                <a:bodyPr/>
                <a:lstStyle/>
                <a:p>
                  <a:pPr algn="ctr">
                    <a:defRPr lang="fr-FR" sz="1600" b="1" i="0" u="none" strike="noStrike" kern="1200" baseline="0">
                      <a:solidFill>
                        <a:srgbClr val="13AFB7"/>
                      </a:solidFill>
                      <a:latin typeface="Myriad Pro" panose="020B0503030403020204" charset="0"/>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3-88E1-4199-9CBB-1C26B2AA907B}"/>
                </c:ext>
              </c:extLst>
            </c:dLbl>
            <c:dLbl>
              <c:idx val="5"/>
              <c:numFmt formatCode="0%;0%;&quot;-&quot;" sourceLinked="0"/>
              <c:spPr/>
              <c:txPr>
                <a:bodyPr/>
                <a:lstStyle/>
                <a:p>
                  <a:pPr algn="ctr">
                    <a:defRPr lang="fr-FR" sz="1600" b="1" i="0" u="none" strike="noStrike" kern="1200" baseline="0">
                      <a:solidFill>
                        <a:srgbClr val="13AFB7"/>
                      </a:solidFill>
                      <a:latin typeface="Myriad Pro" panose="020B0503030403020204" charset="0"/>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2-88E1-4199-9CBB-1C26B2AA907B}"/>
                </c:ext>
              </c:extLst>
            </c:dLbl>
            <c:dLbl>
              <c:idx val="6"/>
              <c:numFmt formatCode="0%;0%;&quot;-&quot;" sourceLinked="0"/>
              <c:spPr/>
              <c:txPr>
                <a:bodyPr/>
                <a:lstStyle/>
                <a:p>
                  <a:pPr algn="ctr">
                    <a:defRPr lang="fr-FR" sz="1600" b="1" i="0" u="none" strike="noStrike" kern="1200" baseline="0">
                      <a:solidFill>
                        <a:srgbClr val="13AFB7"/>
                      </a:solidFill>
                      <a:latin typeface="Myriad Pro" panose="020B0503030403020204" charset="0"/>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1-88E1-4199-9CBB-1C26B2AA907B}"/>
                </c:ext>
              </c:extLst>
            </c:dLbl>
            <c:spPr>
              <a:noFill/>
              <a:ln>
                <a:noFill/>
              </a:ln>
              <a:effectLst/>
            </c:spPr>
            <c:txPr>
              <a:bodyPr/>
              <a:lstStyle/>
              <a:p>
                <a:pPr algn="ctr">
                  <a:defRPr lang="fr-FR" sz="1600" b="1" i="0" u="none" strike="noStrike" kern="1200" baseline="0">
                    <a:solidFill>
                      <a:srgbClr val="13AFB7"/>
                    </a:solidFill>
                    <a:latin typeface="Myriad Pro" panose="020B0503030403020204" charset="0"/>
                    <a:ea typeface="+mn-ea"/>
                    <a:cs typeface="+mn-cs"/>
                  </a:defRPr>
                </a:pPr>
                <a:endParaRPr lang="fr-FR"/>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DATA!$A$2:$A$8</c:f>
              <c:strCache>
                <c:ptCount val="7"/>
                <c:pt idx="0">
                  <c:v>Aucun enfant</c:v>
                </c:pt>
                <c:pt idx="1">
                  <c:v>Un enfant</c:v>
                </c:pt>
                <c:pt idx="2">
                  <c:v>Deux enfants</c:v>
                </c:pt>
                <c:pt idx="3">
                  <c:v>Trois enfants</c:v>
                </c:pt>
                <c:pt idx="4">
                  <c:v>Quatre enfants</c:v>
                </c:pt>
                <c:pt idx="5">
                  <c:v>Cinq enfants</c:v>
                </c:pt>
                <c:pt idx="6">
                  <c:v>Six enfants et plus</c:v>
                </c:pt>
              </c:strCache>
            </c:strRef>
          </c:cat>
          <c:val>
            <c:numRef>
              <c:f>DATA!$B$2:$B$8</c:f>
              <c:numCache>
                <c:formatCode>0%</c:formatCode>
                <c:ptCount val="7"/>
                <c:pt idx="0">
                  <c:v>0</c:v>
                </c:pt>
                <c:pt idx="1">
                  <c:v>0.18499989999999999</c:v>
                </c:pt>
                <c:pt idx="2">
                  <c:v>0.49016798</c:v>
                </c:pt>
                <c:pt idx="3">
                  <c:v>0.27197127999999998</c:v>
                </c:pt>
                <c:pt idx="4">
                  <c:v>4.670701E-2</c:v>
                </c:pt>
                <c:pt idx="5">
                  <c:v>6.1538299999999999E-3</c:v>
                </c:pt>
                <c:pt idx="6">
                  <c:v>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6C4-4FD7-88B5-D751C620135E}"/>
            </c:ext>
          </c:extLst>
        </c:ser>
        <c:dLbls>
          <c:showLegendKey val="0"/>
          <c:showVal val="1"/>
          <c:showCatName val="0"/>
          <c:showSerName val="0"/>
          <c:showPercent val="0"/>
          <c:showBubbleSize val="0"/>
        </c:dLbls>
        <c:gapWidth val="95"/>
        <c:overlap val="-9"/>
        <c:axId val="510294712"/>
        <c:axId val="510290008"/>
      </c:barChart>
      <c:catAx>
        <c:axId val="510294712"/>
        <c:scaling>
          <c:orientation val="maxMin"/>
        </c:scaling>
        <c:delete val="1"/>
        <c:axPos val="l"/>
        <c:numFmt formatCode="General" sourceLinked="1"/>
        <c:majorTickMark val="none"/>
        <c:minorTickMark val="none"/>
        <c:tickLblPos val="none"/>
        <c:crossAx val="510290008"/>
        <c:crosses val="autoZero"/>
        <c:auto val="1"/>
        <c:lblAlgn val="ctr"/>
        <c:lblOffset val="100"/>
        <c:noMultiLvlLbl val="0"/>
      </c:catAx>
      <c:valAx>
        <c:axId val="510290008"/>
        <c:scaling>
          <c:orientation val="minMax"/>
          <c:max val="0.70000000000000007"/>
          <c:min val="0"/>
        </c:scaling>
        <c:delete val="1"/>
        <c:axPos val="t"/>
        <c:numFmt formatCode="0%" sourceLinked="1"/>
        <c:majorTickMark val="out"/>
        <c:minorTickMark val="none"/>
        <c:tickLblPos val="nextTo"/>
        <c:crossAx val="510294712"/>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3.1280765324647516E-3"/>
          <c:y val="5.3890617091928571E-2"/>
          <c:w val="0.98942233802743107"/>
          <c:h val="0.89196968203915383"/>
        </c:manualLayout>
      </c:layout>
      <c:barChart>
        <c:barDir val="col"/>
        <c:grouping val="percentStacked"/>
        <c:varyColors val="0"/>
        <c:ser>
          <c:idx val="0"/>
          <c:order val="0"/>
          <c:tx>
            <c:strRef>
              <c:f>DATA!$B$1</c:f>
              <c:strCache>
                <c:ptCount val="1"/>
                <c:pt idx="0">
                  <c:v>A plus d'enfants que l'idéal</c:v>
                </c:pt>
              </c:strCache>
            </c:strRef>
          </c:tx>
          <c:spPr>
            <a:solidFill>
              <a:srgbClr val="A6A6A6"/>
            </a:solidFill>
            <a:ln w="19050">
              <a:solidFill>
                <a:sysClr val="window" lastClr="FFFFFF"/>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62E4-478C-91DE-511909E6A222}"/>
              </c:ext>
            </c:extLst>
          </c:dPt>
          <c:dLbls>
            <c:dLbl>
              <c:idx val="0"/>
              <c:numFmt formatCode="0%;0%;&quot;-&quot;" sourceLinked="0"/>
              <c:spPr/>
              <c:txPr>
                <a:bodyPr wrap="square" lIns="38100" tIns="19050" rIns="38100" bIns="19050" anchor="ctr" anchorCtr="0">
                  <a:spAutoFit/>
                </a:bodyPr>
                <a:lstStyle/>
                <a:p>
                  <a:pPr algn="ctr">
                    <a:defRPr lang="fr-FR" sz="1400" b="1" i="0" u="none" strike="noStrike" kern="1200" baseline="0">
                      <a:solidFill>
                        <a:schemeClr val="bg1"/>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0-62E4-478C-91DE-511909E6A222}"/>
                </c:ext>
              </c:extLst>
            </c:dLbl>
            <c:spPr>
              <a:noFill/>
              <a:ln>
                <a:noFill/>
              </a:ln>
              <a:effectLst/>
            </c:spPr>
            <c:txPr>
              <a:bodyPr wrap="square" lIns="38100" tIns="19050" rIns="38100" bIns="19050" anchor="ctr" anchorCtr="0">
                <a:spAutoFit/>
              </a:bodyPr>
              <a:lstStyle/>
              <a:p>
                <a:pPr algn="ctr">
                  <a:defRPr lang="fr-FR" sz="1400" b="1" i="0" u="none" strike="noStrike" kern="1200" baseline="0">
                    <a:solidFill>
                      <a:schemeClr val="bg1"/>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pPr xmlns:c15="http://schemas.microsoft.com/office/drawing/2012/chart">
                  <a:prstGeom prst="rect">
                    <a:avLst/>
                  </a:prstGeom>
                </c15:spPr>
                <c15:showLeaderLines val="1"/>
              </c:ext>
            </c:extLst>
          </c:dLbls>
          <c:cat>
            <c:strRef>
              <c:f>DATA!$A$2</c:f>
              <c:strCache>
                <c:ptCount val="1"/>
                <c:pt idx="0">
                  <c:v>TOTAL</c:v>
                </c:pt>
              </c:strCache>
            </c:strRef>
          </c:cat>
          <c:val>
            <c:numRef>
              <c:f>DATA!$B$2</c:f>
              <c:numCache>
                <c:formatCode>0%</c:formatCode>
                <c:ptCount val="1"/>
                <c:pt idx="0">
                  <c:v>9.4999899999999998E-2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2E4-478C-91DE-511909E6A222}"/>
            </c:ext>
          </c:extLst>
        </c:ser>
        <c:ser>
          <c:idx val="1"/>
          <c:order val="1"/>
          <c:tx>
            <c:strRef>
              <c:f>DATA!$C$1</c:f>
              <c:strCache>
                <c:ptCount val="1"/>
                <c:pt idx="0">
                  <c:v>A autant d'enfants que l'idéal</c:v>
                </c:pt>
              </c:strCache>
            </c:strRef>
          </c:tx>
          <c:spPr>
            <a:solidFill>
              <a:srgbClr val="7F7F7F"/>
            </a:solidFill>
            <a:ln w="19050">
              <a:solidFill>
                <a:sysClr val="window" lastClr="FFFFFF"/>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62E4-478C-91DE-511909E6A222}"/>
              </c:ext>
            </c:extLst>
          </c:dPt>
          <c:dLbls>
            <c:dLbl>
              <c:idx val="0"/>
              <c:numFmt formatCode="0%;0%;&quot;-&quot;" sourceLinked="0"/>
              <c:spPr>
                <a:noFill/>
                <a:ln>
                  <a:noFill/>
                </a:ln>
                <a:effectLst/>
              </c:spPr>
              <c:txPr>
                <a:bodyPr wrap="square" lIns="38100" tIns="19050" rIns="38100" bIns="19050" anchor="ctr" anchorCtr="0">
                  <a:spAutoFit/>
                </a:bodyPr>
                <a:lstStyle/>
                <a:p>
                  <a:pPr algn="ctr">
                    <a:defRPr lang="fr-FR" sz="1400" b="1" i="0" u="none" strike="noStrike" kern="1200" baseline="0">
                      <a:solidFill>
                        <a:schemeClr val="bg1"/>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2E4-478C-91DE-511909E6A222}"/>
                </c:ext>
              </c:extLst>
            </c:dLbl>
            <c:spPr>
              <a:noFill/>
              <a:ln>
                <a:noFill/>
              </a:ln>
              <a:effectLst/>
            </c:spPr>
            <c:txPr>
              <a:bodyPr wrap="square" lIns="38100" tIns="19050" rIns="38100" bIns="19050" anchor="ctr" anchorCtr="0">
                <a:spAutoFit/>
              </a:bodyPr>
              <a:lstStyle/>
              <a:p>
                <a:pPr algn="ctr">
                  <a:defRPr lang="fr-FR" sz="1400" b="1" i="0" u="none" strike="noStrike" kern="1200" baseline="0">
                    <a:solidFill>
                      <a:schemeClr val="bg1"/>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DATA!$A$2</c:f>
              <c:strCache>
                <c:ptCount val="1"/>
                <c:pt idx="0">
                  <c:v>TOTAL</c:v>
                </c:pt>
              </c:strCache>
            </c:strRef>
          </c:cat>
          <c:val>
            <c:numRef>
              <c:f>DATA!$C$2</c:f>
              <c:numCache>
                <c:formatCode>0%</c:formatCode>
                <c:ptCount val="1"/>
                <c:pt idx="0">
                  <c:v>0.56182940999999997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62E4-478C-91DE-511909E6A222}"/>
            </c:ext>
          </c:extLst>
        </c:ser>
        <c:ser>
          <c:idx val="2"/>
          <c:order val="2"/>
          <c:tx>
            <c:strRef>
              <c:f>DATA!$D$1</c:f>
              <c:strCache>
                <c:ptCount val="1"/>
                <c:pt idx="0">
                  <c:v>A moins d'enfants que l'idéal</c:v>
                </c:pt>
              </c:strCache>
            </c:strRef>
          </c:tx>
          <c:spPr>
            <a:solidFill>
              <a:srgbClr val="595959"/>
            </a:solidFill>
            <a:ln w="19050">
              <a:solidFill>
                <a:sysClr val="window" lastClr="FFFFFF"/>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62E4-478C-91DE-511909E6A222}"/>
              </c:ext>
            </c:extLst>
          </c:dPt>
          <c:dLbls>
            <c:dLbl>
              <c:idx val="0"/>
              <c:numFmt formatCode="0%;0%;&quot;-&quot;" sourceLinked="0"/>
              <c:spPr>
                <a:noFill/>
                <a:ln>
                  <a:noFill/>
                </a:ln>
                <a:effectLst/>
              </c:spPr>
              <c:txPr>
                <a:bodyPr wrap="square" lIns="38100" tIns="19050" rIns="38100" bIns="19050" anchor="ctr" anchorCtr="0">
                  <a:spAutoFit/>
                </a:bodyPr>
                <a:lstStyle/>
                <a:p>
                  <a:pPr algn="ctr">
                    <a:defRPr lang="fr-FR" sz="1400" b="1" i="0" u="none" strike="noStrike" kern="1200" baseline="0">
                      <a:solidFill>
                        <a:schemeClr val="bg1"/>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2E4-478C-91DE-511909E6A222}"/>
                </c:ext>
              </c:extLst>
            </c:dLbl>
            <c:spPr>
              <a:noFill/>
              <a:ln>
                <a:noFill/>
              </a:ln>
              <a:effectLst/>
            </c:spPr>
            <c:txPr>
              <a:bodyPr wrap="square" lIns="38100" tIns="19050" rIns="38100" bIns="19050" anchor="ctr" anchorCtr="0">
                <a:spAutoFit/>
              </a:bodyPr>
              <a:lstStyle/>
              <a:p>
                <a:pPr algn="ctr">
                  <a:defRPr lang="fr-FR" sz="1400" b="1" i="0" u="none" strike="noStrike" kern="1200" baseline="0">
                    <a:solidFill>
                      <a:schemeClr val="tx1"/>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DATA!$A$2</c:f>
              <c:strCache>
                <c:ptCount val="1"/>
                <c:pt idx="0">
                  <c:v>TOTAL</c:v>
                </c:pt>
              </c:strCache>
            </c:strRef>
          </c:cat>
          <c:val>
            <c:numRef>
              <c:f>DATA!$D$2</c:f>
              <c:numCache>
                <c:formatCode>0%</c:formatCode>
                <c:ptCount val="1"/>
                <c:pt idx="0">
                  <c:v>0.33656965999999999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62E4-478C-91DE-511909E6A222}"/>
            </c:ext>
          </c:extLst>
        </c:ser>
        <c:dLbls>
          <c:showLegendKey val="0"/>
          <c:showVal val="0"/>
          <c:showCatName val="0"/>
          <c:showSerName val="0"/>
          <c:showPercent val="0"/>
          <c:showBubbleSize val="0"/>
        </c:dLbls>
        <c:gapWidth val="100"/>
        <c:overlap val="100"/>
        <c:axId val="292246752"/>
        <c:axId val="171414336"/>
      </c:barChart>
      <c:catAx>
        <c:axId val="292246752"/>
        <c:scaling>
          <c:orientation val="minMax"/>
        </c:scaling>
        <c:delete val="1"/>
        <c:axPos val="b"/>
        <c:numFmt formatCode="General" sourceLinked="1"/>
        <c:majorTickMark val="out"/>
        <c:minorTickMark val="none"/>
        <c:tickLblPos val="nextTo"/>
        <c:crossAx val="171414336"/>
        <c:crosses val="autoZero"/>
        <c:auto val="1"/>
        <c:lblAlgn val="ctr"/>
        <c:lblOffset val="100"/>
        <c:noMultiLvlLbl val="0"/>
      </c:catAx>
      <c:valAx>
        <c:axId val="171414336"/>
        <c:scaling>
          <c:orientation val="minMax"/>
          <c:max val="1"/>
          <c:min val="0"/>
        </c:scaling>
        <c:delete val="1"/>
        <c:axPos val="l"/>
        <c:numFmt formatCode="0%" sourceLinked="1"/>
        <c:majorTickMark val="out"/>
        <c:minorTickMark val="none"/>
        <c:tickLblPos val="nextTo"/>
        <c:crossAx val="292246752"/>
        <c:crosses val="autoZero"/>
        <c:crossBetween val="between"/>
      </c:valAx>
      <c:spPr>
        <a:noFill/>
        <a:ln w="25394">
          <a:noFill/>
        </a:ln>
      </c:spPr>
    </c:plotArea>
    <c:plotVisOnly val="1"/>
    <c:dispBlanksAs val="gap"/>
    <c:showDLblsOverMax val="0"/>
  </c:chart>
  <c:txPr>
    <a:bodyPr/>
    <a:lstStyle/>
    <a:p>
      <a:pPr>
        <a:defRPr sz="1801"/>
      </a:pPr>
      <a:endParaRPr lang="fr-FR"/>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3.1280765324647516E-3"/>
          <c:y val="5.3890617091928571E-2"/>
          <c:w val="0.98942233802743107"/>
          <c:h val="0.89196968203915383"/>
        </c:manualLayout>
      </c:layout>
      <c:barChart>
        <c:barDir val="col"/>
        <c:grouping val="percentStacked"/>
        <c:varyColors val="0"/>
        <c:ser>
          <c:idx val="0"/>
          <c:order val="0"/>
          <c:tx>
            <c:strRef>
              <c:f>DATA!$B$1</c:f>
              <c:strCache>
                <c:ptCount val="1"/>
                <c:pt idx="0">
                  <c:v>A plus d'enfants que l'idéal</c:v>
                </c:pt>
              </c:strCache>
            </c:strRef>
          </c:tx>
          <c:spPr>
            <a:solidFill>
              <a:srgbClr val="0F8F95"/>
            </a:solidFill>
            <a:ln w="19050">
              <a:solidFill>
                <a:sysClr val="window" lastClr="FFFFFF"/>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F68A-49E9-8A01-0FA48D7D2872}"/>
              </c:ext>
            </c:extLst>
          </c:dPt>
          <c:dLbls>
            <c:dLbl>
              <c:idx val="0"/>
              <c:numFmt formatCode="0%;0%;&quot;-&quot;" sourceLinked="0"/>
              <c:spPr>
                <a:noFill/>
                <a:ln>
                  <a:noFill/>
                </a:ln>
                <a:effectLst/>
              </c:spPr>
              <c:txPr>
                <a:bodyPr wrap="square" lIns="38100" tIns="19050" rIns="38100" bIns="19050" anchor="ctr" anchorCtr="0">
                  <a:spAutoFit/>
                </a:bodyPr>
                <a:lstStyle/>
                <a:p>
                  <a:pPr algn="ctr">
                    <a:defRPr lang="fr-FR" sz="1400" b="1" i="0" u="none" strike="noStrike" kern="1200" baseline="0">
                      <a:solidFill>
                        <a:schemeClr val="bg1"/>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68A-49E9-8A01-0FA48D7D2872}"/>
                </c:ext>
              </c:extLst>
            </c:dLbl>
            <c:spPr>
              <a:noFill/>
              <a:ln>
                <a:noFill/>
              </a:ln>
              <a:effectLst/>
            </c:spPr>
            <c:txPr>
              <a:bodyPr wrap="none" lIns="38100" tIns="19050" rIns="38100" bIns="19050" anchor="ctr" anchorCtr="0">
                <a:spAutoFit/>
              </a:bodyPr>
              <a:lstStyle/>
              <a:p>
                <a:pPr algn="ctr">
                  <a:defRPr lang="fr-FR" sz="1400" b="1" i="0" u="none" strike="noStrike" kern="1200" baseline="0">
                    <a:solidFill>
                      <a:schemeClr val="bg1"/>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pPr xmlns:c15="http://schemas.microsoft.com/office/drawing/2012/chart">
                  <a:prstGeom prst="rect">
                    <a:avLst/>
                  </a:prstGeom>
                </c15:spPr>
                <c15:showLeaderLines val="1"/>
              </c:ext>
            </c:extLst>
          </c:dLbls>
          <c:cat>
            <c:strRef>
              <c:f>DATA!$A$2</c:f>
              <c:strCache>
                <c:ptCount val="1"/>
                <c:pt idx="0">
                  <c:v>Landes</c:v>
                </c:pt>
              </c:strCache>
            </c:strRef>
          </c:cat>
          <c:val>
            <c:numRef>
              <c:f>DATA!$B$2</c:f>
              <c:numCache>
                <c:formatCode>0%</c:formatCode>
                <c:ptCount val="1"/>
                <c:pt idx="0">
                  <c:v>8.6437819999999999E-2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68A-49E9-8A01-0FA48D7D2872}"/>
            </c:ext>
          </c:extLst>
        </c:ser>
        <c:ser>
          <c:idx val="1"/>
          <c:order val="1"/>
          <c:tx>
            <c:strRef>
              <c:f>DATA!$C$1</c:f>
              <c:strCache>
                <c:ptCount val="1"/>
                <c:pt idx="0">
                  <c:v>A autant d'enfants que l'idéal</c:v>
                </c:pt>
              </c:strCache>
            </c:strRef>
          </c:tx>
          <c:spPr>
            <a:solidFill>
              <a:srgbClr val="0C7176"/>
            </a:solidFill>
            <a:ln w="19050">
              <a:solidFill>
                <a:sysClr val="window" lastClr="FFFFFF"/>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F68A-49E9-8A01-0FA48D7D2872}"/>
              </c:ext>
            </c:extLst>
          </c:dPt>
          <c:dLbls>
            <c:dLbl>
              <c:idx val="0"/>
              <c:numFmt formatCode="0%;0%;&quot;-&quot;" sourceLinked="0"/>
              <c:spPr>
                <a:noFill/>
                <a:ln>
                  <a:noFill/>
                </a:ln>
                <a:effectLst/>
              </c:spPr>
              <c:txPr>
                <a:bodyPr wrap="square" lIns="38100" tIns="19050" rIns="38100" bIns="19050" anchor="ctr" anchorCtr="0">
                  <a:spAutoFit/>
                </a:bodyPr>
                <a:lstStyle/>
                <a:p>
                  <a:pPr algn="ctr">
                    <a:defRPr lang="fr-FR" sz="1400" b="1" i="0" u="none" strike="noStrike" kern="1200" baseline="0">
                      <a:solidFill>
                        <a:schemeClr val="bg1"/>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68A-49E9-8A01-0FA48D7D2872}"/>
                </c:ext>
              </c:extLst>
            </c:dLbl>
            <c:spPr>
              <a:noFill/>
              <a:ln>
                <a:noFill/>
              </a:ln>
              <a:effectLst/>
            </c:spPr>
            <c:txPr>
              <a:bodyPr wrap="square" lIns="38100" tIns="19050" rIns="38100" bIns="19050" anchor="ctr" anchorCtr="0">
                <a:spAutoFit/>
              </a:bodyPr>
              <a:lstStyle/>
              <a:p>
                <a:pPr algn="ctr">
                  <a:defRPr lang="fr-FR" sz="1400" b="1" i="0" u="none" strike="noStrike" kern="1200" baseline="0">
                    <a:solidFill>
                      <a:schemeClr val="bg1"/>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DATA!$A$2</c:f>
              <c:strCache>
                <c:ptCount val="1"/>
                <c:pt idx="0">
                  <c:v>Landes</c:v>
                </c:pt>
              </c:strCache>
            </c:strRef>
          </c:cat>
          <c:val>
            <c:numRef>
              <c:f>DATA!$C$2</c:f>
              <c:numCache>
                <c:formatCode>0%</c:formatCode>
                <c:ptCount val="1"/>
                <c:pt idx="0">
                  <c:v>0.55696743999999998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F68A-49E9-8A01-0FA48D7D2872}"/>
            </c:ext>
          </c:extLst>
        </c:ser>
        <c:ser>
          <c:idx val="2"/>
          <c:order val="2"/>
          <c:tx>
            <c:strRef>
              <c:f>DATA!$D$1</c:f>
              <c:strCache>
                <c:ptCount val="1"/>
                <c:pt idx="0">
                  <c:v>A moins d'enfants que l'idéal</c:v>
                </c:pt>
              </c:strCache>
            </c:strRef>
          </c:tx>
          <c:spPr>
            <a:solidFill>
              <a:srgbClr val="0A5A5E"/>
            </a:solidFill>
            <a:ln w="19050">
              <a:solidFill>
                <a:sysClr val="window" lastClr="FFFFFF"/>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F68A-49E9-8A01-0FA48D7D2872}"/>
              </c:ext>
            </c:extLst>
          </c:dPt>
          <c:dLbls>
            <c:dLbl>
              <c:idx val="0"/>
              <c:numFmt formatCode="0%;0%;&quot;-&quot;" sourceLinked="0"/>
              <c:spPr>
                <a:noFill/>
                <a:ln>
                  <a:noFill/>
                </a:ln>
                <a:effectLst/>
              </c:spPr>
              <c:txPr>
                <a:bodyPr wrap="square" lIns="38100" tIns="19050" rIns="38100" bIns="19050" anchor="ctr" anchorCtr="0">
                  <a:spAutoFit/>
                </a:bodyPr>
                <a:lstStyle/>
                <a:p>
                  <a:pPr algn="ctr">
                    <a:defRPr lang="fr-FR" sz="1400" b="1" i="0" u="none" strike="noStrike" kern="1200" baseline="0">
                      <a:solidFill>
                        <a:schemeClr val="bg1"/>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68A-49E9-8A01-0FA48D7D2872}"/>
                </c:ext>
              </c:extLst>
            </c:dLbl>
            <c:spPr>
              <a:noFill/>
              <a:ln>
                <a:noFill/>
              </a:ln>
              <a:effectLst/>
            </c:spPr>
            <c:txPr>
              <a:bodyPr wrap="square" lIns="38100" tIns="19050" rIns="38100" bIns="19050" anchor="ctr" anchorCtr="0">
                <a:spAutoFit/>
              </a:bodyPr>
              <a:lstStyle/>
              <a:p>
                <a:pPr algn="ctr">
                  <a:defRPr lang="fr-FR" sz="1400" b="1" i="0" u="none" strike="noStrike" kern="1200" baseline="0">
                    <a:solidFill>
                      <a:schemeClr val="bg1"/>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DATA!$A$2</c:f>
              <c:strCache>
                <c:ptCount val="1"/>
                <c:pt idx="0">
                  <c:v>Landes</c:v>
                </c:pt>
              </c:strCache>
            </c:strRef>
          </c:cat>
          <c:val>
            <c:numRef>
              <c:f>DATA!$D$2</c:f>
              <c:numCache>
                <c:formatCode>0%</c:formatCode>
                <c:ptCount val="1"/>
                <c:pt idx="0">
                  <c:v>0.34495911000000001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F68A-49E9-8A01-0FA48D7D2872}"/>
            </c:ext>
          </c:extLst>
        </c:ser>
        <c:dLbls>
          <c:showLegendKey val="0"/>
          <c:showVal val="0"/>
          <c:showCatName val="0"/>
          <c:showSerName val="0"/>
          <c:showPercent val="0"/>
          <c:showBubbleSize val="0"/>
        </c:dLbls>
        <c:gapWidth val="100"/>
        <c:overlap val="100"/>
        <c:axId val="292246752"/>
        <c:axId val="171414336"/>
      </c:barChart>
      <c:catAx>
        <c:axId val="292246752"/>
        <c:scaling>
          <c:orientation val="minMax"/>
        </c:scaling>
        <c:delete val="1"/>
        <c:axPos val="b"/>
        <c:numFmt formatCode="General" sourceLinked="1"/>
        <c:majorTickMark val="out"/>
        <c:minorTickMark val="none"/>
        <c:tickLblPos val="nextTo"/>
        <c:crossAx val="171414336"/>
        <c:crosses val="autoZero"/>
        <c:auto val="1"/>
        <c:lblAlgn val="ctr"/>
        <c:lblOffset val="100"/>
        <c:noMultiLvlLbl val="0"/>
      </c:catAx>
      <c:valAx>
        <c:axId val="171414336"/>
        <c:scaling>
          <c:orientation val="minMax"/>
          <c:max val="1"/>
          <c:min val="0"/>
        </c:scaling>
        <c:delete val="1"/>
        <c:axPos val="l"/>
        <c:numFmt formatCode="0%" sourceLinked="1"/>
        <c:majorTickMark val="out"/>
        <c:minorTickMark val="none"/>
        <c:tickLblPos val="nextTo"/>
        <c:crossAx val="292246752"/>
        <c:crosses val="autoZero"/>
        <c:crossBetween val="between"/>
      </c:valAx>
      <c:spPr>
        <a:noFill/>
        <a:ln w="25394">
          <a:noFill/>
        </a:ln>
      </c:spPr>
    </c:plotArea>
    <c:plotVisOnly val="1"/>
    <c:dispBlanksAs val="gap"/>
    <c:showDLblsOverMax val="0"/>
  </c:chart>
  <c:txPr>
    <a:bodyPr/>
    <a:lstStyle/>
    <a:p>
      <a:pPr>
        <a:defRPr sz="1801"/>
      </a:pPr>
      <a:endParaRPr lang="fr-FR"/>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3.1280765324647516E-3"/>
          <c:y val="5.3890617091928571E-2"/>
          <c:w val="0.98942233802743107"/>
          <c:h val="0.89196968203915383"/>
        </c:manualLayout>
      </c:layout>
      <c:barChart>
        <c:barDir val="col"/>
        <c:grouping val="percentStacked"/>
        <c:varyColors val="0"/>
        <c:ser>
          <c:idx val="0"/>
          <c:order val="0"/>
          <c:tx>
            <c:strRef>
              <c:f>DATA!$B$1</c:f>
              <c:strCache>
                <c:ptCount val="1"/>
                <c:pt idx="0">
                  <c:v>Vous ne songiez pas à avoir d'enfant</c:v>
                </c:pt>
              </c:strCache>
            </c:strRef>
          </c:tx>
          <c:spPr>
            <a:solidFill>
              <a:sysClr val="window" lastClr="FFFFFF">
                <a:lumMod val="85000"/>
              </a:sysClr>
            </a:solidFill>
            <a:ln w="19050">
              <a:solidFill>
                <a:sysClr val="window" lastClr="FFFFFF"/>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C1A2-4D52-8662-123CD5252ADD}"/>
              </c:ext>
            </c:extLst>
          </c:dPt>
          <c:dLbls>
            <c:dLbl>
              <c:idx val="0"/>
              <c:numFmt formatCode="0%;0%;&quot;-&quot;" sourceLinked="0"/>
              <c:spPr/>
              <c:txPr>
                <a:bodyPr wrap="square" lIns="38100" tIns="19050" rIns="38100" bIns="19050" anchor="ctr" anchorCtr="0">
                  <a:spAutoFit/>
                </a:bodyPr>
                <a:lstStyle/>
                <a:p>
                  <a:pPr algn="ctr">
                    <a:defRPr lang="fr-FR" sz="1400" b="1" i="0" u="none" strike="noStrike" kern="1200" baseline="0">
                      <a:solidFill>
                        <a:schemeClr val="tx1"/>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0-C1A2-4D52-8662-123CD5252ADD}"/>
                </c:ext>
              </c:extLst>
            </c:dLbl>
            <c:spPr>
              <a:noFill/>
              <a:ln>
                <a:noFill/>
              </a:ln>
              <a:effectLst/>
            </c:spPr>
            <c:txPr>
              <a:bodyPr wrap="square" lIns="38100" tIns="19050" rIns="38100" bIns="19050" anchor="ctr" anchorCtr="0">
                <a:spAutoFit/>
              </a:bodyPr>
              <a:lstStyle/>
              <a:p>
                <a:pPr algn="ctr">
                  <a:defRPr lang="fr-FR" sz="1400" b="1" i="0" u="none" strike="noStrike" kern="1200" baseline="0">
                    <a:solidFill>
                      <a:schemeClr val="tx1"/>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pPr xmlns:c15="http://schemas.microsoft.com/office/drawing/2012/chart">
                  <a:prstGeom prst="rect">
                    <a:avLst/>
                  </a:prstGeom>
                </c15:spPr>
                <c15:showLeaderLines val="1"/>
              </c:ext>
            </c:extLst>
          </c:dLbls>
          <c:cat>
            <c:strRef>
              <c:f>DATA!$A$2</c:f>
              <c:strCache>
                <c:ptCount val="1"/>
                <c:pt idx="0">
                  <c:v>TOTAL</c:v>
                </c:pt>
              </c:strCache>
            </c:strRef>
          </c:cat>
          <c:val>
            <c:numRef>
              <c:f>DATA!$B$2</c:f>
              <c:numCache>
                <c:formatCode>0%</c:formatCode>
                <c:ptCount val="1"/>
                <c:pt idx="0">
                  <c:v>2.236022E-2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1A2-4D52-8662-123CD5252ADD}"/>
            </c:ext>
          </c:extLst>
        </c:ser>
        <c:ser>
          <c:idx val="1"/>
          <c:order val="1"/>
          <c:tx>
            <c:strRef>
              <c:f>DATA!$C$1</c:f>
              <c:strCache>
                <c:ptCount val="1"/>
                <c:pt idx="0">
                  <c:v>Vous ne songiez à aucun moment en particulier</c:v>
                </c:pt>
              </c:strCache>
            </c:strRef>
          </c:tx>
          <c:spPr>
            <a:solidFill>
              <a:srgbClr val="BFBFBF"/>
            </a:solidFill>
            <a:ln w="19050">
              <a:solidFill>
                <a:sysClr val="window" lastClr="FFFFFF"/>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C1A2-4D52-8662-123CD5252ADD}"/>
              </c:ext>
            </c:extLst>
          </c:dPt>
          <c:dLbls>
            <c:dLbl>
              <c:idx val="0"/>
              <c:numFmt formatCode="0%;0%;&quot;-&quot;" sourceLinked="0"/>
              <c:spPr>
                <a:noFill/>
                <a:ln>
                  <a:noFill/>
                </a:ln>
                <a:effectLst/>
              </c:spPr>
              <c:txPr>
                <a:bodyPr wrap="square" lIns="38100" tIns="19050" rIns="38100" bIns="19050" anchor="ctr" anchorCtr="0">
                  <a:spAutoFit/>
                </a:bodyPr>
                <a:lstStyle/>
                <a:p>
                  <a:pPr algn="ctr">
                    <a:defRPr lang="fr-FR" sz="1400" b="1" i="0" u="none" strike="noStrike" kern="1200" baseline="0">
                      <a:solidFill>
                        <a:schemeClr val="tx1"/>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1A2-4D52-8662-123CD5252ADD}"/>
                </c:ext>
              </c:extLst>
            </c:dLbl>
            <c:spPr>
              <a:noFill/>
              <a:ln>
                <a:noFill/>
              </a:ln>
              <a:effectLst/>
            </c:spPr>
            <c:txPr>
              <a:bodyPr wrap="square" lIns="38100" tIns="19050" rIns="38100" bIns="19050" anchor="ctr" anchorCtr="0">
                <a:spAutoFit/>
              </a:bodyPr>
              <a:lstStyle/>
              <a:p>
                <a:pPr algn="ctr">
                  <a:defRPr lang="fr-FR" sz="1400" b="1" i="0" u="none" strike="noStrike" kern="1200" baseline="0">
                    <a:solidFill>
                      <a:schemeClr val="tx1"/>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DATA!$A$2</c:f>
              <c:strCache>
                <c:ptCount val="1"/>
                <c:pt idx="0">
                  <c:v>TOTAL</c:v>
                </c:pt>
              </c:strCache>
            </c:strRef>
          </c:cat>
          <c:val>
            <c:numRef>
              <c:f>DATA!$C$2</c:f>
              <c:numCache>
                <c:formatCode>0%</c:formatCode>
                <c:ptCount val="1"/>
                <c:pt idx="0">
                  <c:v>0.11791419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C1A2-4D52-8662-123CD5252ADD}"/>
            </c:ext>
          </c:extLst>
        </c:ser>
        <c:ser>
          <c:idx val="2"/>
          <c:order val="2"/>
          <c:tx>
            <c:strRef>
              <c:f>DATA!$D$1</c:f>
              <c:strCache>
                <c:ptCount val="1"/>
                <c:pt idx="0">
                  <c:v>Vous le souhaitiez plus tard</c:v>
                </c:pt>
              </c:strCache>
            </c:strRef>
          </c:tx>
          <c:spPr>
            <a:solidFill>
              <a:srgbClr val="A6A6A6"/>
            </a:solidFill>
            <a:ln w="19050">
              <a:solidFill>
                <a:sysClr val="window" lastClr="FFFFFF"/>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C1A2-4D52-8662-123CD5252ADD}"/>
              </c:ext>
            </c:extLst>
          </c:dPt>
          <c:dLbls>
            <c:dLbl>
              <c:idx val="0"/>
              <c:numFmt formatCode="0%;0%;&quot;-&quot;" sourceLinked="0"/>
              <c:spPr>
                <a:noFill/>
                <a:ln>
                  <a:noFill/>
                </a:ln>
                <a:effectLst/>
              </c:spPr>
              <c:txPr>
                <a:bodyPr wrap="square" lIns="38100" tIns="19050" rIns="38100" bIns="19050" anchor="ctr" anchorCtr="0">
                  <a:spAutoFit/>
                </a:bodyPr>
                <a:lstStyle/>
                <a:p>
                  <a:pPr algn="ctr">
                    <a:defRPr lang="fr-FR" sz="1400" b="1" i="0" u="none" strike="noStrike" kern="1200" baseline="0">
                      <a:solidFill>
                        <a:schemeClr val="bg1"/>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1A2-4D52-8662-123CD5252ADD}"/>
                </c:ext>
              </c:extLst>
            </c:dLbl>
            <c:spPr>
              <a:noFill/>
              <a:ln>
                <a:noFill/>
              </a:ln>
              <a:effectLst/>
            </c:spPr>
            <c:txPr>
              <a:bodyPr wrap="square" lIns="38100" tIns="19050" rIns="38100" bIns="19050" anchor="ctr" anchorCtr="0">
                <a:spAutoFit/>
              </a:bodyPr>
              <a:lstStyle/>
              <a:p>
                <a:pPr algn="ctr">
                  <a:defRPr lang="fr-FR" sz="1400" b="1" i="0" u="none" strike="noStrike" kern="1200" baseline="0">
                    <a:solidFill>
                      <a:schemeClr val="tx1"/>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DATA!$A$2</c:f>
              <c:strCache>
                <c:ptCount val="1"/>
                <c:pt idx="0">
                  <c:v>TOTAL</c:v>
                </c:pt>
              </c:strCache>
            </c:strRef>
          </c:cat>
          <c:val>
            <c:numRef>
              <c:f>DATA!$D$2</c:f>
              <c:numCache>
                <c:formatCode>0%</c:formatCode>
                <c:ptCount val="1"/>
                <c:pt idx="0">
                  <c:v>0.10176686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C1A2-4D52-8662-123CD5252ADD}"/>
            </c:ext>
          </c:extLst>
        </c:ser>
        <c:ser>
          <c:idx val="3"/>
          <c:order val="3"/>
          <c:tx>
            <c:strRef>
              <c:f>DATA!$E$1</c:f>
              <c:strCache>
                <c:ptCount val="1"/>
                <c:pt idx="0">
                  <c:v>Vous le souhaitiez plus tôt</c:v>
                </c:pt>
              </c:strCache>
            </c:strRef>
          </c:tx>
          <c:spPr>
            <a:solidFill>
              <a:srgbClr val="7F7F7F"/>
            </a:solidFill>
            <a:ln w="19050">
              <a:solidFill>
                <a:sysClr val="window" lastClr="FFFFFF"/>
              </a:solidFill>
            </a:ln>
          </c:spPr>
          <c:invertIfNegative val="0"/>
          <c:dLbls>
            <c:dLbl>
              <c:idx val="0"/>
              <c:numFmt formatCode="0%;0%;&quot;-&quot;" sourceLinked="0"/>
              <c:spPr>
                <a:noFill/>
                <a:ln>
                  <a:noFill/>
                </a:ln>
                <a:effectLst/>
              </c:spPr>
              <c:txPr>
                <a:bodyPr wrap="square" lIns="38100" tIns="19050" rIns="38100" bIns="19050" anchor="ctr">
                  <a:spAutoFit/>
                </a:bodyPr>
                <a:lstStyle/>
                <a:p>
                  <a:pPr>
                    <a:defRPr sz="1400" b="1">
                      <a:solidFill>
                        <a:schemeClr val="bg1"/>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1A2-4D52-8662-123CD5252ADD}"/>
                </c:ext>
              </c:extLst>
            </c:dLbl>
            <c:spPr>
              <a:noFill/>
              <a:ln>
                <a:noFill/>
              </a:ln>
              <a:effectLst/>
            </c:spPr>
            <c:txPr>
              <a:bodyPr wrap="square" lIns="38100" tIns="19050" rIns="38100" bIns="19050" anchor="ctr">
                <a:spAutoFit/>
              </a:bodyPr>
              <a:lstStyle/>
              <a:p>
                <a:pPr>
                  <a:defRPr sz="1400" b="1">
                    <a:solidFill>
                      <a:schemeClr val="tx1"/>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DATA!$A$2</c:f>
              <c:strCache>
                <c:ptCount val="1"/>
                <c:pt idx="0">
                  <c:v>TOTAL</c:v>
                </c:pt>
              </c:strCache>
            </c:strRef>
          </c:cat>
          <c:val>
            <c:numRef>
              <c:f>DATA!$E$2</c:f>
              <c:numCache>
                <c:formatCode>0%</c:formatCode>
                <c:ptCount val="1"/>
                <c:pt idx="0">
                  <c:v>0.20974328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C1A2-4D52-8662-123CD5252ADD}"/>
            </c:ext>
          </c:extLst>
        </c:ser>
        <c:ser>
          <c:idx val="4"/>
          <c:order val="4"/>
          <c:tx>
            <c:strRef>
              <c:f>DATA!$F$1</c:f>
              <c:strCache>
                <c:ptCount val="1"/>
                <c:pt idx="0">
                  <c:v>Vous l'avez eu au moment souhaité</c:v>
                </c:pt>
              </c:strCache>
            </c:strRef>
          </c:tx>
          <c:spPr>
            <a:solidFill>
              <a:srgbClr val="595959"/>
            </a:solidFill>
            <a:ln w="19050">
              <a:solidFill>
                <a:sysClr val="window" lastClr="FFFFFF"/>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C1A2-4D52-8662-123CD5252ADD}"/>
              </c:ext>
            </c:extLst>
          </c:dPt>
          <c:dLbls>
            <c:dLbl>
              <c:idx val="0"/>
              <c:numFmt formatCode="0%;0%;&quot;-&quot;" sourceLinked="0"/>
              <c:spPr/>
              <c:txPr>
                <a:bodyPr wrap="square" lIns="38100" tIns="19050" rIns="38100" bIns="19050" anchor="ctr">
                  <a:spAutoFit/>
                </a:bodyPr>
                <a:lstStyle/>
                <a:p>
                  <a:pPr>
                    <a:defRPr sz="1400" b="1">
                      <a:solidFill>
                        <a:schemeClr val="bg1"/>
                      </a:solidFill>
                      <a:latin typeface="Myriad Pro" panose="020B0503030403020204"/>
                    </a:defRPr>
                  </a:pPr>
                  <a:endParaRPr lang="fr-FR"/>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8-C1A2-4D52-8662-123CD5252ADD}"/>
                </c:ext>
              </c:extLst>
            </c:dLbl>
            <c:spPr>
              <a:noFill/>
              <a:ln>
                <a:noFill/>
              </a:ln>
              <a:effectLst/>
            </c:spPr>
            <c:txPr>
              <a:bodyPr wrap="square" lIns="38100" tIns="19050" rIns="38100" bIns="19050" anchor="ctr">
                <a:spAutoFit/>
              </a:bodyPr>
              <a:lstStyle/>
              <a:p>
                <a:pPr>
                  <a:defRPr sz="1400" b="1">
                    <a:solidFill>
                      <a:schemeClr val="bg1"/>
                    </a:solidFill>
                    <a:latin typeface="Myriad Pro" panose="020B0503030403020204"/>
                  </a:defRPr>
                </a:pPr>
                <a:endParaRPr lang="fr-FR"/>
              </a:p>
            </c:txPr>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pPr xmlns:c15="http://schemas.microsoft.com/office/drawing/2012/chart">
                  <a:prstGeom prst="rect">
                    <a:avLst/>
                  </a:prstGeom>
                </c15:spPr>
                <c15:showLeaderLines val="1"/>
              </c:ext>
            </c:extLst>
          </c:dLbls>
          <c:cat>
            <c:strRef>
              <c:f>DATA!$A$2</c:f>
              <c:strCache>
                <c:ptCount val="1"/>
                <c:pt idx="0">
                  <c:v>TOTAL</c:v>
                </c:pt>
              </c:strCache>
            </c:strRef>
          </c:cat>
          <c:val>
            <c:numRef>
              <c:f>DATA!$F$2</c:f>
              <c:numCache>
                <c:formatCode>0%</c:formatCode>
                <c:ptCount val="1"/>
                <c:pt idx="0">
                  <c:v>0.54821628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C1A2-4D52-8662-123CD5252ADD}"/>
            </c:ext>
          </c:extLst>
        </c:ser>
        <c:dLbls>
          <c:showLegendKey val="0"/>
          <c:showVal val="0"/>
          <c:showCatName val="0"/>
          <c:showSerName val="0"/>
          <c:showPercent val="0"/>
          <c:showBubbleSize val="0"/>
        </c:dLbls>
        <c:gapWidth val="100"/>
        <c:overlap val="100"/>
        <c:axId val="292246752"/>
        <c:axId val="171414336"/>
      </c:barChart>
      <c:catAx>
        <c:axId val="292246752"/>
        <c:scaling>
          <c:orientation val="minMax"/>
        </c:scaling>
        <c:delete val="1"/>
        <c:axPos val="b"/>
        <c:numFmt formatCode="General" sourceLinked="1"/>
        <c:majorTickMark val="out"/>
        <c:minorTickMark val="none"/>
        <c:tickLblPos val="nextTo"/>
        <c:crossAx val="171414336"/>
        <c:crosses val="autoZero"/>
        <c:auto val="1"/>
        <c:lblAlgn val="ctr"/>
        <c:lblOffset val="100"/>
        <c:noMultiLvlLbl val="0"/>
      </c:catAx>
      <c:valAx>
        <c:axId val="171414336"/>
        <c:scaling>
          <c:orientation val="minMax"/>
          <c:max val="1"/>
          <c:min val="0"/>
        </c:scaling>
        <c:delete val="1"/>
        <c:axPos val="l"/>
        <c:numFmt formatCode="0%" sourceLinked="1"/>
        <c:majorTickMark val="out"/>
        <c:minorTickMark val="none"/>
        <c:tickLblPos val="nextTo"/>
        <c:crossAx val="292246752"/>
        <c:crosses val="autoZero"/>
        <c:crossBetween val="between"/>
      </c:valAx>
      <c:spPr>
        <a:noFill/>
        <a:ln w="25394">
          <a:noFill/>
        </a:ln>
      </c:spPr>
    </c:plotArea>
    <c:plotVisOnly val="1"/>
    <c:dispBlanksAs val="gap"/>
    <c:showDLblsOverMax val="0"/>
  </c:chart>
  <c:txPr>
    <a:bodyPr/>
    <a:lstStyle/>
    <a:p>
      <a:pPr>
        <a:defRPr sz="1801"/>
      </a:pPr>
      <a:endParaRPr lang="fr-FR"/>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3.1280765324647516E-3"/>
          <c:y val="5.3890617091928571E-2"/>
          <c:w val="0.98942233802743107"/>
          <c:h val="0.89196968203915383"/>
        </c:manualLayout>
      </c:layout>
      <c:barChart>
        <c:barDir val="col"/>
        <c:grouping val="percentStacked"/>
        <c:varyColors val="0"/>
        <c:ser>
          <c:idx val="0"/>
          <c:order val="0"/>
          <c:tx>
            <c:strRef>
              <c:f>DATA!$B$1</c:f>
              <c:strCache>
                <c:ptCount val="1"/>
                <c:pt idx="0">
                  <c:v>Vous ne songiez pas à avoir d'enfant</c:v>
                </c:pt>
              </c:strCache>
            </c:strRef>
          </c:tx>
          <c:spPr>
            <a:solidFill>
              <a:sysClr val="window" lastClr="FFFFFF">
                <a:lumMod val="85000"/>
              </a:sysClr>
            </a:solidFill>
            <a:ln w="19050">
              <a:solidFill>
                <a:sysClr val="window" lastClr="FFFFFF"/>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E5A4-43DB-96F1-9D7BB888394B}"/>
              </c:ext>
            </c:extLst>
          </c:dPt>
          <c:dLbls>
            <c:dLbl>
              <c:idx val="0"/>
              <c:numFmt formatCode="0%;0%;&quot;-&quot;" sourceLinked="0"/>
              <c:spPr/>
              <c:txPr>
                <a:bodyPr wrap="square" lIns="38100" tIns="19050" rIns="38100" bIns="19050" anchor="ctr" anchorCtr="0">
                  <a:spAutoFit/>
                </a:bodyPr>
                <a:lstStyle/>
                <a:p>
                  <a:pPr algn="ctr">
                    <a:defRPr lang="fr-FR" sz="1400" b="1" i="0" u="none" strike="noStrike" kern="1200" baseline="0">
                      <a:solidFill>
                        <a:schemeClr val="tx1"/>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0-E5A4-43DB-96F1-9D7BB888394B}"/>
                </c:ext>
              </c:extLst>
            </c:dLbl>
            <c:spPr>
              <a:noFill/>
              <a:ln>
                <a:noFill/>
              </a:ln>
              <a:effectLst/>
            </c:spPr>
            <c:txPr>
              <a:bodyPr wrap="square" lIns="38100" tIns="19050" rIns="38100" bIns="19050" anchor="ctr" anchorCtr="0">
                <a:spAutoFit/>
              </a:bodyPr>
              <a:lstStyle/>
              <a:p>
                <a:pPr algn="ctr">
                  <a:defRPr lang="fr-FR" sz="1400" b="1" i="0" u="none" strike="noStrike" kern="1200" baseline="0">
                    <a:solidFill>
                      <a:schemeClr val="tx1"/>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pPr xmlns:c15="http://schemas.microsoft.com/office/drawing/2012/chart">
                  <a:prstGeom prst="rect">
                    <a:avLst/>
                  </a:prstGeom>
                </c15:spPr>
                <c15:showLeaderLines val="1"/>
              </c:ext>
            </c:extLst>
          </c:dLbls>
          <c:cat>
            <c:strRef>
              <c:f>DATA!$A$2</c:f>
              <c:strCache>
                <c:ptCount val="1"/>
                <c:pt idx="0">
                  <c:v>TOTAL</c:v>
                </c:pt>
              </c:strCache>
            </c:strRef>
          </c:cat>
          <c:val>
            <c:numRef>
              <c:f>DATA!$B$2</c:f>
              <c:numCache>
                <c:formatCode>0%</c:formatCode>
                <c:ptCount val="1"/>
                <c:pt idx="0">
                  <c:v>5.104007E-2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E5A4-43DB-96F1-9D7BB888394B}"/>
            </c:ext>
          </c:extLst>
        </c:ser>
        <c:ser>
          <c:idx val="1"/>
          <c:order val="1"/>
          <c:tx>
            <c:strRef>
              <c:f>DATA!$C$1</c:f>
              <c:strCache>
                <c:ptCount val="1"/>
                <c:pt idx="0">
                  <c:v>Vous ne songiez à aucun moment en particulier</c:v>
                </c:pt>
              </c:strCache>
            </c:strRef>
          </c:tx>
          <c:spPr>
            <a:solidFill>
              <a:srgbClr val="BFBFBF"/>
            </a:solidFill>
            <a:ln w="19050">
              <a:solidFill>
                <a:sysClr val="window" lastClr="FFFFFF"/>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E5A4-43DB-96F1-9D7BB888394B}"/>
              </c:ext>
            </c:extLst>
          </c:dPt>
          <c:dLbls>
            <c:dLbl>
              <c:idx val="0"/>
              <c:numFmt formatCode="0%;0%;&quot;-&quot;" sourceLinked="0"/>
              <c:spPr>
                <a:noFill/>
                <a:ln>
                  <a:noFill/>
                </a:ln>
                <a:effectLst/>
              </c:spPr>
              <c:txPr>
                <a:bodyPr wrap="square" lIns="38100" tIns="19050" rIns="38100" bIns="19050" anchor="ctr" anchorCtr="0">
                  <a:spAutoFit/>
                </a:bodyPr>
                <a:lstStyle/>
                <a:p>
                  <a:pPr algn="ctr">
                    <a:defRPr lang="fr-FR" sz="1400" b="1" i="0" u="none" strike="noStrike" kern="1200" baseline="0">
                      <a:solidFill>
                        <a:schemeClr val="tx1"/>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5A4-43DB-96F1-9D7BB888394B}"/>
                </c:ext>
              </c:extLst>
            </c:dLbl>
            <c:spPr>
              <a:noFill/>
              <a:ln>
                <a:noFill/>
              </a:ln>
              <a:effectLst/>
            </c:spPr>
            <c:txPr>
              <a:bodyPr wrap="square" lIns="38100" tIns="19050" rIns="38100" bIns="19050" anchor="ctr" anchorCtr="0">
                <a:spAutoFit/>
              </a:bodyPr>
              <a:lstStyle/>
              <a:p>
                <a:pPr algn="ctr">
                  <a:defRPr lang="fr-FR" sz="1400" b="1" i="0" u="none" strike="noStrike" kern="1200" baseline="0">
                    <a:solidFill>
                      <a:schemeClr val="tx1"/>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DATA!$A$2</c:f>
              <c:strCache>
                <c:ptCount val="1"/>
                <c:pt idx="0">
                  <c:v>TOTAL</c:v>
                </c:pt>
              </c:strCache>
            </c:strRef>
          </c:cat>
          <c:val>
            <c:numRef>
              <c:f>DATA!$C$2</c:f>
              <c:numCache>
                <c:formatCode>0%</c:formatCode>
                <c:ptCount val="1"/>
                <c:pt idx="0">
                  <c:v>0.12925603999999999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E5A4-43DB-96F1-9D7BB888394B}"/>
            </c:ext>
          </c:extLst>
        </c:ser>
        <c:ser>
          <c:idx val="2"/>
          <c:order val="2"/>
          <c:tx>
            <c:strRef>
              <c:f>DATA!$D$1</c:f>
              <c:strCache>
                <c:ptCount val="1"/>
                <c:pt idx="0">
                  <c:v>Vous le souhaitiez plus tard</c:v>
                </c:pt>
              </c:strCache>
            </c:strRef>
          </c:tx>
          <c:spPr>
            <a:solidFill>
              <a:srgbClr val="A6A6A6"/>
            </a:solidFill>
            <a:ln w="19050">
              <a:solidFill>
                <a:sysClr val="window" lastClr="FFFFFF"/>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E5A4-43DB-96F1-9D7BB888394B}"/>
              </c:ext>
            </c:extLst>
          </c:dPt>
          <c:dLbls>
            <c:dLbl>
              <c:idx val="0"/>
              <c:numFmt formatCode="0%;0%;&quot;-&quot;" sourceLinked="0"/>
              <c:spPr>
                <a:noFill/>
                <a:ln>
                  <a:noFill/>
                </a:ln>
                <a:effectLst/>
              </c:spPr>
              <c:txPr>
                <a:bodyPr wrap="square" lIns="38100" tIns="19050" rIns="38100" bIns="19050" anchor="ctr" anchorCtr="0">
                  <a:spAutoFit/>
                </a:bodyPr>
                <a:lstStyle/>
                <a:p>
                  <a:pPr algn="ctr">
                    <a:defRPr lang="fr-FR" sz="1400" b="1" i="0" u="none" strike="noStrike" kern="1200" baseline="0">
                      <a:solidFill>
                        <a:schemeClr val="bg1"/>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5A4-43DB-96F1-9D7BB888394B}"/>
                </c:ext>
              </c:extLst>
            </c:dLbl>
            <c:spPr>
              <a:noFill/>
              <a:ln>
                <a:noFill/>
              </a:ln>
              <a:effectLst/>
            </c:spPr>
            <c:txPr>
              <a:bodyPr wrap="square" lIns="38100" tIns="19050" rIns="38100" bIns="19050" anchor="ctr" anchorCtr="0">
                <a:spAutoFit/>
              </a:bodyPr>
              <a:lstStyle/>
              <a:p>
                <a:pPr algn="ctr">
                  <a:defRPr lang="fr-FR" sz="1400" b="1" i="0" u="none" strike="noStrike" kern="1200" baseline="0">
                    <a:solidFill>
                      <a:schemeClr val="tx1"/>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DATA!$A$2</c:f>
              <c:strCache>
                <c:ptCount val="1"/>
                <c:pt idx="0">
                  <c:v>TOTAL</c:v>
                </c:pt>
              </c:strCache>
            </c:strRef>
          </c:cat>
          <c:val>
            <c:numRef>
              <c:f>DATA!$D$2</c:f>
              <c:numCache>
                <c:formatCode>0%</c:formatCode>
                <c:ptCount val="1"/>
                <c:pt idx="0">
                  <c:v>8.3984230000000007E-2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E5A4-43DB-96F1-9D7BB888394B}"/>
            </c:ext>
          </c:extLst>
        </c:ser>
        <c:ser>
          <c:idx val="3"/>
          <c:order val="3"/>
          <c:tx>
            <c:strRef>
              <c:f>DATA!$E$1</c:f>
              <c:strCache>
                <c:ptCount val="1"/>
                <c:pt idx="0">
                  <c:v>Vous le souhaitiez plus tôt</c:v>
                </c:pt>
              </c:strCache>
            </c:strRef>
          </c:tx>
          <c:spPr>
            <a:solidFill>
              <a:srgbClr val="7F7F7F"/>
            </a:solidFill>
            <a:ln w="19050">
              <a:solidFill>
                <a:sysClr val="window" lastClr="FFFFFF"/>
              </a:solidFill>
            </a:ln>
          </c:spPr>
          <c:invertIfNegative val="0"/>
          <c:dLbls>
            <c:dLbl>
              <c:idx val="0"/>
              <c:numFmt formatCode="0%;0%;&quot;-&quot;" sourceLinked="0"/>
              <c:spPr>
                <a:noFill/>
                <a:ln>
                  <a:noFill/>
                </a:ln>
                <a:effectLst/>
              </c:spPr>
              <c:txPr>
                <a:bodyPr wrap="square" lIns="38100" tIns="19050" rIns="38100" bIns="19050" anchor="ctr">
                  <a:spAutoFit/>
                </a:bodyPr>
                <a:lstStyle/>
                <a:p>
                  <a:pPr>
                    <a:defRPr sz="1400" b="1">
                      <a:solidFill>
                        <a:schemeClr val="bg1"/>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5A4-43DB-96F1-9D7BB888394B}"/>
                </c:ext>
              </c:extLst>
            </c:dLbl>
            <c:spPr>
              <a:noFill/>
              <a:ln>
                <a:noFill/>
              </a:ln>
              <a:effectLst/>
            </c:spPr>
            <c:txPr>
              <a:bodyPr wrap="square" lIns="38100" tIns="19050" rIns="38100" bIns="19050" anchor="ctr">
                <a:spAutoFit/>
              </a:bodyPr>
              <a:lstStyle/>
              <a:p>
                <a:pPr>
                  <a:defRPr sz="1400" b="1">
                    <a:solidFill>
                      <a:schemeClr val="tx1"/>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DATA!$A$2</c:f>
              <c:strCache>
                <c:ptCount val="1"/>
                <c:pt idx="0">
                  <c:v>TOTAL</c:v>
                </c:pt>
              </c:strCache>
            </c:strRef>
          </c:cat>
          <c:val>
            <c:numRef>
              <c:f>DATA!$E$2</c:f>
              <c:numCache>
                <c:formatCode>0%</c:formatCode>
                <c:ptCount val="1"/>
                <c:pt idx="0">
                  <c:v>0.19867972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E5A4-43DB-96F1-9D7BB888394B}"/>
            </c:ext>
          </c:extLst>
        </c:ser>
        <c:ser>
          <c:idx val="4"/>
          <c:order val="4"/>
          <c:tx>
            <c:strRef>
              <c:f>DATA!$F$1</c:f>
              <c:strCache>
                <c:ptCount val="1"/>
                <c:pt idx="0">
                  <c:v>Vous l'avez eu au moment souhaité</c:v>
                </c:pt>
              </c:strCache>
            </c:strRef>
          </c:tx>
          <c:spPr>
            <a:solidFill>
              <a:srgbClr val="595959"/>
            </a:solidFill>
            <a:ln w="19050">
              <a:solidFill>
                <a:sysClr val="window" lastClr="FFFFFF"/>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E5A4-43DB-96F1-9D7BB888394B}"/>
              </c:ext>
            </c:extLst>
          </c:dPt>
          <c:dLbls>
            <c:dLbl>
              <c:idx val="0"/>
              <c:numFmt formatCode="0%;0%;&quot;-&quot;" sourceLinked="0"/>
              <c:spPr/>
              <c:txPr>
                <a:bodyPr wrap="square" lIns="38100" tIns="19050" rIns="38100" bIns="19050" anchor="ctr">
                  <a:spAutoFit/>
                </a:bodyPr>
                <a:lstStyle/>
                <a:p>
                  <a:pPr>
                    <a:defRPr sz="1400" b="1">
                      <a:solidFill>
                        <a:schemeClr val="bg1"/>
                      </a:solidFill>
                      <a:latin typeface="Myriad Pro" panose="020B0503030403020204"/>
                    </a:defRPr>
                  </a:pPr>
                  <a:endParaRPr lang="fr-FR"/>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8-E5A4-43DB-96F1-9D7BB888394B}"/>
                </c:ext>
              </c:extLst>
            </c:dLbl>
            <c:spPr>
              <a:noFill/>
              <a:ln>
                <a:noFill/>
              </a:ln>
              <a:effectLst/>
            </c:spPr>
            <c:txPr>
              <a:bodyPr wrap="square" lIns="38100" tIns="19050" rIns="38100" bIns="19050" anchor="ctr">
                <a:spAutoFit/>
              </a:bodyPr>
              <a:lstStyle/>
              <a:p>
                <a:pPr>
                  <a:defRPr sz="1400" b="1">
                    <a:solidFill>
                      <a:schemeClr val="bg1"/>
                    </a:solidFill>
                    <a:latin typeface="Myriad Pro" panose="020B0503030403020204"/>
                  </a:defRPr>
                </a:pPr>
                <a:endParaRPr lang="fr-FR"/>
              </a:p>
            </c:txPr>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pPr xmlns:c15="http://schemas.microsoft.com/office/drawing/2012/chart">
                  <a:prstGeom prst="rect">
                    <a:avLst/>
                  </a:prstGeom>
                </c15:spPr>
                <c15:showLeaderLines val="1"/>
              </c:ext>
            </c:extLst>
          </c:dLbls>
          <c:cat>
            <c:strRef>
              <c:f>DATA!$A$2</c:f>
              <c:strCache>
                <c:ptCount val="1"/>
                <c:pt idx="0">
                  <c:v>TOTAL</c:v>
                </c:pt>
              </c:strCache>
            </c:strRef>
          </c:cat>
          <c:val>
            <c:numRef>
              <c:f>DATA!$F$2</c:f>
              <c:numCache>
                <c:formatCode>0%</c:formatCode>
                <c:ptCount val="1"/>
                <c:pt idx="0">
                  <c:v>0.53703968000000002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E5A4-43DB-96F1-9D7BB888394B}"/>
            </c:ext>
          </c:extLst>
        </c:ser>
        <c:dLbls>
          <c:showLegendKey val="0"/>
          <c:showVal val="0"/>
          <c:showCatName val="0"/>
          <c:showSerName val="0"/>
          <c:showPercent val="0"/>
          <c:showBubbleSize val="0"/>
        </c:dLbls>
        <c:gapWidth val="100"/>
        <c:overlap val="100"/>
        <c:axId val="292246752"/>
        <c:axId val="171414336"/>
      </c:barChart>
      <c:catAx>
        <c:axId val="292246752"/>
        <c:scaling>
          <c:orientation val="minMax"/>
        </c:scaling>
        <c:delete val="1"/>
        <c:axPos val="b"/>
        <c:numFmt formatCode="General" sourceLinked="1"/>
        <c:majorTickMark val="out"/>
        <c:minorTickMark val="none"/>
        <c:tickLblPos val="nextTo"/>
        <c:crossAx val="171414336"/>
        <c:crosses val="autoZero"/>
        <c:auto val="1"/>
        <c:lblAlgn val="ctr"/>
        <c:lblOffset val="100"/>
        <c:noMultiLvlLbl val="0"/>
      </c:catAx>
      <c:valAx>
        <c:axId val="171414336"/>
        <c:scaling>
          <c:orientation val="minMax"/>
          <c:max val="1"/>
          <c:min val="0"/>
        </c:scaling>
        <c:delete val="1"/>
        <c:axPos val="l"/>
        <c:numFmt formatCode="0%" sourceLinked="1"/>
        <c:majorTickMark val="out"/>
        <c:minorTickMark val="none"/>
        <c:tickLblPos val="nextTo"/>
        <c:crossAx val="292246752"/>
        <c:crosses val="autoZero"/>
        <c:crossBetween val="between"/>
      </c:valAx>
      <c:spPr>
        <a:noFill/>
        <a:ln w="25394">
          <a:noFill/>
        </a:ln>
      </c:spPr>
    </c:plotArea>
    <c:plotVisOnly val="1"/>
    <c:dispBlanksAs val="gap"/>
    <c:showDLblsOverMax val="0"/>
  </c:chart>
  <c:txPr>
    <a:bodyPr/>
    <a:lstStyle/>
    <a:p>
      <a:pPr>
        <a:defRPr sz="1801"/>
      </a:pPr>
      <a:endParaRPr lang="fr-FR"/>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3.1280765324647516E-3"/>
          <c:y val="5.3890617091928571E-2"/>
          <c:w val="0.98942233802743107"/>
          <c:h val="0.89196968203915383"/>
        </c:manualLayout>
      </c:layout>
      <c:barChart>
        <c:barDir val="col"/>
        <c:grouping val="percentStacked"/>
        <c:varyColors val="0"/>
        <c:ser>
          <c:idx val="0"/>
          <c:order val="0"/>
          <c:tx>
            <c:strRef>
              <c:f>DATA!$B$1</c:f>
              <c:strCache>
                <c:ptCount val="1"/>
                <c:pt idx="0">
                  <c:v>Vous ne songiez pas à avoir d'enfant</c:v>
                </c:pt>
              </c:strCache>
            </c:strRef>
          </c:tx>
          <c:spPr>
            <a:solidFill>
              <a:srgbClr val="C7F7F9"/>
            </a:solidFill>
            <a:ln w="19050">
              <a:solidFill>
                <a:sysClr val="window" lastClr="FFFFFF"/>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5C9A-4D6C-9DFC-8992CC62EC56}"/>
              </c:ext>
            </c:extLst>
          </c:dPt>
          <c:dLbls>
            <c:dLbl>
              <c:idx val="0"/>
              <c:numFmt formatCode="0%;0%;&quot;-&quot;" sourceLinked="0"/>
              <c:spPr/>
              <c:txPr>
                <a:bodyPr wrap="square" lIns="38100" tIns="19050" rIns="38100" bIns="19050" anchor="ctr" anchorCtr="0">
                  <a:spAutoFit/>
                </a:bodyPr>
                <a:lstStyle/>
                <a:p>
                  <a:pPr algn="ctr">
                    <a:defRPr lang="fr-FR" sz="1400" b="1" i="0" u="none" strike="noStrike" kern="1200" baseline="0">
                      <a:solidFill>
                        <a:srgbClr val="000000"/>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0-5C9A-4D6C-9DFC-8992CC62EC56}"/>
                </c:ext>
              </c:extLst>
            </c:dLbl>
            <c:spPr>
              <a:noFill/>
              <a:ln>
                <a:noFill/>
              </a:ln>
              <a:effectLst/>
            </c:spPr>
            <c:txPr>
              <a:bodyPr wrap="square" lIns="38100" tIns="19050" rIns="38100" bIns="19050" anchor="ctr" anchorCtr="0">
                <a:spAutoFit/>
              </a:bodyPr>
              <a:lstStyle/>
              <a:p>
                <a:pPr algn="ctr">
                  <a:defRPr lang="fr-FR" sz="1400" b="1" i="0" u="none" strike="noStrike" kern="1200" baseline="0">
                    <a:solidFill>
                      <a:srgbClr val="000000"/>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pPr xmlns:c15="http://schemas.microsoft.com/office/drawing/2012/chart">
                  <a:prstGeom prst="rect">
                    <a:avLst/>
                  </a:prstGeom>
                </c15:spPr>
                <c15:showLeaderLines val="1"/>
              </c:ext>
            </c:extLst>
          </c:dLbls>
          <c:cat>
            <c:strRef>
              <c:f>DATA!$A$2</c:f>
              <c:strCache>
                <c:ptCount val="1"/>
                <c:pt idx="0">
                  <c:v>Landes</c:v>
                </c:pt>
              </c:strCache>
            </c:strRef>
          </c:cat>
          <c:val>
            <c:numRef>
              <c:f>DATA!$B$2</c:f>
              <c:numCache>
                <c:formatCode>0%</c:formatCode>
                <c:ptCount val="1"/>
                <c:pt idx="0">
                  <c:v>2.3246969999999999E-2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C9A-4D6C-9DFC-8992CC62EC56}"/>
            </c:ext>
          </c:extLst>
        </c:ser>
        <c:ser>
          <c:idx val="1"/>
          <c:order val="1"/>
          <c:tx>
            <c:strRef>
              <c:f>DATA!$C$1</c:f>
              <c:strCache>
                <c:ptCount val="1"/>
                <c:pt idx="0">
                  <c:v>Vous ne songiez à aucun moment en particulier</c:v>
                </c:pt>
              </c:strCache>
            </c:strRef>
          </c:tx>
          <c:spPr>
            <a:solidFill>
              <a:srgbClr val="13AFB7">
                <a:lumMod val="40000"/>
                <a:lumOff val="60000"/>
              </a:srgbClr>
            </a:solidFill>
            <a:ln w="19050">
              <a:solidFill>
                <a:sysClr val="window" lastClr="FFFFFF"/>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5C9A-4D6C-9DFC-8992CC62EC56}"/>
              </c:ext>
            </c:extLst>
          </c:dPt>
          <c:dLbls>
            <c:dLbl>
              <c:idx val="0"/>
              <c:numFmt formatCode="0%;0%;&quot;-&quot;" sourceLinked="0"/>
              <c:spPr>
                <a:noFill/>
                <a:ln>
                  <a:noFill/>
                </a:ln>
                <a:effectLst/>
              </c:spPr>
              <c:txPr>
                <a:bodyPr wrap="square" lIns="38100" tIns="19050" rIns="38100" bIns="19050" anchor="ctr" anchorCtr="0">
                  <a:spAutoFit/>
                </a:bodyPr>
                <a:lstStyle/>
                <a:p>
                  <a:pPr algn="ctr">
                    <a:defRPr lang="fr-FR" sz="1400" b="1" i="0" u="none" strike="noStrike" kern="1200" baseline="0">
                      <a:solidFill>
                        <a:srgbClr val="000000"/>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C9A-4D6C-9DFC-8992CC62EC56}"/>
                </c:ext>
              </c:extLst>
            </c:dLbl>
            <c:spPr>
              <a:noFill/>
              <a:ln>
                <a:noFill/>
              </a:ln>
              <a:effectLst/>
            </c:spPr>
            <c:txPr>
              <a:bodyPr wrap="square" lIns="38100" tIns="19050" rIns="38100" bIns="19050" anchor="ctr" anchorCtr="0">
                <a:spAutoFit/>
              </a:bodyPr>
              <a:lstStyle/>
              <a:p>
                <a:pPr algn="ctr">
                  <a:defRPr lang="fr-FR" sz="1400" b="1" i="0" u="none" strike="noStrike" kern="1200" baseline="0">
                    <a:solidFill>
                      <a:srgbClr val="000000"/>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DATA!$A$2</c:f>
              <c:strCache>
                <c:ptCount val="1"/>
                <c:pt idx="0">
                  <c:v>Landes</c:v>
                </c:pt>
              </c:strCache>
            </c:strRef>
          </c:cat>
          <c:val>
            <c:numRef>
              <c:f>DATA!$C$2</c:f>
              <c:numCache>
                <c:formatCode>0%</c:formatCode>
                <c:ptCount val="1"/>
                <c:pt idx="0">
                  <c:v>0.17173969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C9A-4D6C-9DFC-8992CC62EC56}"/>
            </c:ext>
          </c:extLst>
        </c:ser>
        <c:ser>
          <c:idx val="2"/>
          <c:order val="2"/>
          <c:tx>
            <c:strRef>
              <c:f>DATA!$D$1</c:f>
              <c:strCache>
                <c:ptCount val="1"/>
                <c:pt idx="0">
                  <c:v>Vous le souhaitiez plus tard</c:v>
                </c:pt>
              </c:strCache>
            </c:strRef>
          </c:tx>
          <c:spPr>
            <a:solidFill>
              <a:srgbClr val="0F8F95"/>
            </a:solidFill>
            <a:ln w="19050">
              <a:solidFill>
                <a:sysClr val="window" lastClr="FFFFFF"/>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5C9A-4D6C-9DFC-8992CC62EC56}"/>
              </c:ext>
            </c:extLst>
          </c:dPt>
          <c:dLbls>
            <c:dLbl>
              <c:idx val="0"/>
              <c:numFmt formatCode="0%;0%;&quot;-&quot;" sourceLinked="0"/>
              <c:spPr>
                <a:noFill/>
                <a:ln>
                  <a:noFill/>
                </a:ln>
                <a:effectLst/>
              </c:spPr>
              <c:txPr>
                <a:bodyPr wrap="square" lIns="38100" tIns="19050" rIns="38100" bIns="19050" anchor="ctr" anchorCtr="0">
                  <a:spAutoFit/>
                </a:bodyPr>
                <a:lstStyle/>
                <a:p>
                  <a:pPr algn="ctr">
                    <a:defRPr lang="fr-FR" sz="1400" b="1" i="0" u="none" strike="noStrike" kern="1200" baseline="0">
                      <a:solidFill>
                        <a:schemeClr val="bg1"/>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C9A-4D6C-9DFC-8992CC62EC56}"/>
                </c:ext>
              </c:extLst>
            </c:dLbl>
            <c:spPr>
              <a:noFill/>
              <a:ln>
                <a:noFill/>
              </a:ln>
              <a:effectLst/>
            </c:spPr>
            <c:txPr>
              <a:bodyPr wrap="square" lIns="38100" tIns="19050" rIns="38100" bIns="19050" anchor="ctr" anchorCtr="0">
                <a:spAutoFit/>
              </a:bodyPr>
              <a:lstStyle/>
              <a:p>
                <a:pPr algn="ctr">
                  <a:defRPr lang="fr-FR" sz="1400" b="1" i="0" u="none" strike="noStrike" kern="1200" baseline="0">
                    <a:solidFill>
                      <a:schemeClr val="bg1"/>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DATA!$A$2</c:f>
              <c:strCache>
                <c:ptCount val="1"/>
                <c:pt idx="0">
                  <c:v>Landes</c:v>
                </c:pt>
              </c:strCache>
            </c:strRef>
          </c:cat>
          <c:val>
            <c:numRef>
              <c:f>DATA!$D$2</c:f>
              <c:numCache>
                <c:formatCode>0%</c:formatCode>
                <c:ptCount val="1"/>
                <c:pt idx="0">
                  <c:v>0.10686103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C9A-4D6C-9DFC-8992CC62EC56}"/>
            </c:ext>
          </c:extLst>
        </c:ser>
        <c:ser>
          <c:idx val="3"/>
          <c:order val="3"/>
          <c:tx>
            <c:strRef>
              <c:f>DATA!$E$1</c:f>
              <c:strCache>
                <c:ptCount val="1"/>
                <c:pt idx="0">
                  <c:v>Vous le souhaitiez plus tôt</c:v>
                </c:pt>
              </c:strCache>
            </c:strRef>
          </c:tx>
          <c:spPr>
            <a:solidFill>
              <a:srgbClr val="0C7176"/>
            </a:solidFill>
            <a:ln w="19050">
              <a:solidFill>
                <a:sysClr val="window" lastClr="FFFFFF"/>
              </a:solidFill>
            </a:ln>
          </c:spPr>
          <c:invertIfNegative val="0"/>
          <c:dLbls>
            <c:dLbl>
              <c:idx val="0"/>
              <c:numFmt formatCode="0%;0%;&quot;-&quot;" sourceLinked="0"/>
              <c:spPr>
                <a:noFill/>
                <a:ln>
                  <a:noFill/>
                </a:ln>
                <a:effectLst/>
              </c:spPr>
              <c:txPr>
                <a:bodyPr wrap="square" lIns="38100" tIns="19050" rIns="38100" bIns="19050" anchor="ctr">
                  <a:spAutoFit/>
                </a:bodyPr>
                <a:lstStyle/>
                <a:p>
                  <a:pPr>
                    <a:defRPr sz="1400" b="1">
                      <a:solidFill>
                        <a:schemeClr val="bg1"/>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C9A-4D6C-9DFC-8992CC62EC56}"/>
                </c:ext>
              </c:extLst>
            </c:dLbl>
            <c:spPr>
              <a:noFill/>
              <a:ln>
                <a:noFill/>
              </a:ln>
              <a:effectLst/>
            </c:spPr>
            <c:txPr>
              <a:bodyPr wrap="square" lIns="38100" tIns="19050" rIns="38100" bIns="19050" anchor="ctr">
                <a:spAutoFit/>
              </a:bodyPr>
              <a:lstStyle/>
              <a:p>
                <a:pPr>
                  <a:defRPr sz="1400" b="1">
                    <a:solidFill>
                      <a:schemeClr val="bg1"/>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DATA!$A$2</c:f>
              <c:strCache>
                <c:ptCount val="1"/>
                <c:pt idx="0">
                  <c:v>Landes</c:v>
                </c:pt>
              </c:strCache>
            </c:strRef>
          </c:cat>
          <c:val>
            <c:numRef>
              <c:f>DATA!$E$2</c:f>
              <c:numCache>
                <c:formatCode>0%</c:formatCode>
                <c:ptCount val="1"/>
                <c:pt idx="0">
                  <c:v>0.18207624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C9A-4D6C-9DFC-8992CC62EC56}"/>
            </c:ext>
          </c:extLst>
        </c:ser>
        <c:ser>
          <c:idx val="4"/>
          <c:order val="4"/>
          <c:tx>
            <c:strRef>
              <c:f>DATA!$F$1</c:f>
              <c:strCache>
                <c:ptCount val="1"/>
                <c:pt idx="0">
                  <c:v>Vous l'avez eu au moment souhaité</c:v>
                </c:pt>
              </c:strCache>
            </c:strRef>
          </c:tx>
          <c:spPr>
            <a:solidFill>
              <a:srgbClr val="0A5A5E"/>
            </a:solidFill>
            <a:ln w="19050">
              <a:solidFill>
                <a:sysClr val="window" lastClr="FFFFFF"/>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5C9A-4D6C-9DFC-8992CC62EC56}"/>
              </c:ext>
            </c:extLst>
          </c:dPt>
          <c:dLbls>
            <c:dLbl>
              <c:idx val="0"/>
              <c:numFmt formatCode="0%;0%;&quot;-&quot;" sourceLinked="0"/>
              <c:spPr/>
              <c:txPr>
                <a:bodyPr wrap="square" lIns="38100" tIns="19050" rIns="38100" bIns="19050" anchor="ctr">
                  <a:spAutoFit/>
                </a:bodyPr>
                <a:lstStyle/>
                <a:p>
                  <a:pPr>
                    <a:defRPr sz="1400" b="1">
                      <a:solidFill>
                        <a:schemeClr val="bg1"/>
                      </a:solidFill>
                      <a:latin typeface="Myriad Pro" panose="020B0503030403020204"/>
                    </a:defRPr>
                  </a:pPr>
                  <a:endParaRPr lang="fr-FR"/>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8-5C9A-4D6C-9DFC-8992CC62EC56}"/>
                </c:ext>
              </c:extLst>
            </c:dLbl>
            <c:spPr>
              <a:noFill/>
              <a:ln>
                <a:noFill/>
              </a:ln>
              <a:effectLst/>
            </c:spPr>
            <c:txPr>
              <a:bodyPr wrap="square" lIns="38100" tIns="19050" rIns="38100" bIns="19050" anchor="ctr">
                <a:spAutoFit/>
              </a:bodyPr>
              <a:lstStyle/>
              <a:p>
                <a:pPr>
                  <a:defRPr sz="1400" b="1">
                    <a:solidFill>
                      <a:schemeClr val="bg1"/>
                    </a:solidFill>
                    <a:latin typeface="Myriad Pro" panose="020B0503030403020204"/>
                  </a:defRPr>
                </a:pPr>
                <a:endParaRPr lang="fr-FR"/>
              </a:p>
            </c:txPr>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pPr xmlns:c15="http://schemas.microsoft.com/office/drawing/2012/chart">
                  <a:prstGeom prst="rect">
                    <a:avLst/>
                  </a:prstGeom>
                </c15:spPr>
                <c15:showLeaderLines val="1"/>
              </c:ext>
            </c:extLst>
          </c:dLbls>
          <c:cat>
            <c:strRef>
              <c:f>DATA!$A$2</c:f>
              <c:strCache>
                <c:ptCount val="1"/>
                <c:pt idx="0">
                  <c:v>Landes</c:v>
                </c:pt>
              </c:strCache>
            </c:strRef>
          </c:cat>
          <c:val>
            <c:numRef>
              <c:f>DATA!$F$2</c:f>
              <c:numCache>
                <c:formatCode>0%</c:formatCode>
                <c:ptCount val="1"/>
                <c:pt idx="0">
                  <c:v>0.51607619000000005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5C9A-4D6C-9DFC-8992CC62EC56}"/>
            </c:ext>
          </c:extLst>
        </c:ser>
        <c:dLbls>
          <c:showLegendKey val="0"/>
          <c:showVal val="0"/>
          <c:showCatName val="0"/>
          <c:showSerName val="0"/>
          <c:showPercent val="0"/>
          <c:showBubbleSize val="0"/>
        </c:dLbls>
        <c:gapWidth val="100"/>
        <c:overlap val="100"/>
        <c:axId val="292246752"/>
        <c:axId val="171414336"/>
      </c:barChart>
      <c:catAx>
        <c:axId val="292246752"/>
        <c:scaling>
          <c:orientation val="minMax"/>
        </c:scaling>
        <c:delete val="1"/>
        <c:axPos val="b"/>
        <c:numFmt formatCode="General" sourceLinked="1"/>
        <c:majorTickMark val="out"/>
        <c:minorTickMark val="none"/>
        <c:tickLblPos val="nextTo"/>
        <c:crossAx val="171414336"/>
        <c:crosses val="autoZero"/>
        <c:auto val="1"/>
        <c:lblAlgn val="ctr"/>
        <c:lblOffset val="100"/>
        <c:noMultiLvlLbl val="0"/>
      </c:catAx>
      <c:valAx>
        <c:axId val="171414336"/>
        <c:scaling>
          <c:orientation val="minMax"/>
          <c:max val="1"/>
          <c:min val="0"/>
        </c:scaling>
        <c:delete val="1"/>
        <c:axPos val="l"/>
        <c:numFmt formatCode="0%" sourceLinked="1"/>
        <c:majorTickMark val="out"/>
        <c:minorTickMark val="none"/>
        <c:tickLblPos val="nextTo"/>
        <c:crossAx val="292246752"/>
        <c:crosses val="autoZero"/>
        <c:crossBetween val="between"/>
      </c:valAx>
      <c:spPr>
        <a:noFill/>
        <a:ln w="25394">
          <a:noFill/>
        </a:ln>
      </c:spPr>
    </c:plotArea>
    <c:plotVisOnly val="1"/>
    <c:dispBlanksAs val="gap"/>
    <c:showDLblsOverMax val="0"/>
  </c:chart>
  <c:txPr>
    <a:bodyPr/>
    <a:lstStyle/>
    <a:p>
      <a:pPr>
        <a:defRPr sz="1801"/>
      </a:pPr>
      <a:endParaRPr lang="fr-FR"/>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3.1280765324647516E-3"/>
          <c:y val="5.3890617091928571E-2"/>
          <c:w val="0.98942233802743107"/>
          <c:h val="0.89196968203915383"/>
        </c:manualLayout>
      </c:layout>
      <c:barChart>
        <c:barDir val="col"/>
        <c:grouping val="percentStacked"/>
        <c:varyColors val="0"/>
        <c:ser>
          <c:idx val="0"/>
          <c:order val="0"/>
          <c:tx>
            <c:strRef>
              <c:f>DATA!$B$1</c:f>
              <c:strCache>
                <c:ptCount val="1"/>
                <c:pt idx="0">
                  <c:v>Vous ne songiez pas à avoir d'enfant</c:v>
                </c:pt>
              </c:strCache>
            </c:strRef>
          </c:tx>
          <c:spPr>
            <a:solidFill>
              <a:srgbClr val="C7F7F9"/>
            </a:solidFill>
            <a:ln w="19050">
              <a:solidFill>
                <a:sysClr val="window" lastClr="FFFFFF"/>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6B1-4A46-A5FD-56AE5CC86C96}"/>
              </c:ext>
            </c:extLst>
          </c:dPt>
          <c:dLbls>
            <c:dLbl>
              <c:idx val="0"/>
              <c:numFmt formatCode="0%;0%;&quot;-&quot;" sourceLinked="0"/>
              <c:spPr>
                <a:solidFill>
                  <a:srgbClr val="00B050"/>
                </a:solidFill>
              </c:spPr>
              <c:txPr>
                <a:bodyPr wrap="square" lIns="38100" tIns="19050" rIns="38100" bIns="19050" anchor="ctr" anchorCtr="0">
                  <a:spAutoFit/>
                </a:bodyPr>
                <a:lstStyle/>
                <a:p>
                  <a:pPr algn="ctr">
                    <a:defRPr lang="fr-FR" sz="1400" b="1" i="0" u="none" strike="noStrike" kern="1200" baseline="0">
                      <a:solidFill>
                        <a:srgbClr val="FFFFFF"/>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0-16B1-4A46-A5FD-56AE5CC86C96}"/>
                </c:ext>
              </c:extLst>
            </c:dLbl>
            <c:spPr>
              <a:noFill/>
              <a:ln>
                <a:noFill/>
              </a:ln>
              <a:effectLst/>
            </c:spPr>
            <c:txPr>
              <a:bodyPr wrap="square" lIns="38100" tIns="19050" rIns="38100" bIns="19050" anchor="ctr" anchorCtr="0">
                <a:spAutoFit/>
              </a:bodyPr>
              <a:lstStyle/>
              <a:p>
                <a:pPr algn="ctr">
                  <a:defRPr lang="fr-FR" sz="1400" b="1" i="0" u="none" strike="noStrike" kern="1200" baseline="0">
                    <a:solidFill>
                      <a:srgbClr val="000000"/>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pPr xmlns:c15="http://schemas.microsoft.com/office/drawing/2012/chart">
                  <a:prstGeom prst="rect">
                    <a:avLst/>
                  </a:prstGeom>
                </c15:spPr>
                <c15:showLeaderLines val="1"/>
              </c:ext>
            </c:extLst>
          </c:dLbls>
          <c:cat>
            <c:strRef>
              <c:f>DATA!$A$2</c:f>
              <c:strCache>
                <c:ptCount val="1"/>
                <c:pt idx="0">
                  <c:v>Landes</c:v>
                </c:pt>
              </c:strCache>
            </c:strRef>
          </c:cat>
          <c:val>
            <c:numRef>
              <c:f>DATA!$B$2</c:f>
              <c:numCache>
                <c:formatCode>0%</c:formatCode>
                <c:ptCount val="1"/>
                <c:pt idx="0">
                  <c:v>0.15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6B1-4A46-A5FD-56AE5CC86C96}"/>
            </c:ext>
          </c:extLst>
        </c:ser>
        <c:ser>
          <c:idx val="1"/>
          <c:order val="1"/>
          <c:tx>
            <c:strRef>
              <c:f>DATA!$C$1</c:f>
              <c:strCache>
                <c:ptCount val="1"/>
                <c:pt idx="0">
                  <c:v>Vous ne songiez à aucun moment en particulier</c:v>
                </c:pt>
              </c:strCache>
            </c:strRef>
          </c:tx>
          <c:spPr>
            <a:solidFill>
              <a:srgbClr val="8FEFF3"/>
            </a:solidFill>
            <a:ln w="19050">
              <a:solidFill>
                <a:sysClr val="window" lastClr="FFFFFF"/>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6B1-4A46-A5FD-56AE5CC86C96}"/>
              </c:ext>
            </c:extLst>
          </c:dPt>
          <c:dLbls>
            <c:dLbl>
              <c:idx val="0"/>
              <c:numFmt formatCode="0%;0%;&quot;-&quot;" sourceLinked="0"/>
              <c:spPr>
                <a:noFill/>
                <a:ln>
                  <a:noFill/>
                </a:ln>
                <a:effectLst/>
              </c:spPr>
              <c:txPr>
                <a:bodyPr wrap="square" lIns="38100" tIns="19050" rIns="38100" bIns="19050" anchor="ctr" anchorCtr="0">
                  <a:spAutoFit/>
                </a:bodyPr>
                <a:lstStyle/>
                <a:p>
                  <a:pPr algn="ctr">
                    <a:defRPr lang="fr-FR" sz="1400" b="1" i="0" u="none" strike="noStrike" kern="1200" baseline="0">
                      <a:solidFill>
                        <a:srgbClr val="000000"/>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6B1-4A46-A5FD-56AE5CC86C96}"/>
                </c:ext>
              </c:extLst>
            </c:dLbl>
            <c:spPr>
              <a:noFill/>
              <a:ln>
                <a:noFill/>
              </a:ln>
              <a:effectLst/>
            </c:spPr>
            <c:txPr>
              <a:bodyPr wrap="square" lIns="38100" tIns="19050" rIns="38100" bIns="19050" anchor="ctr" anchorCtr="0">
                <a:spAutoFit/>
              </a:bodyPr>
              <a:lstStyle/>
              <a:p>
                <a:pPr algn="ctr">
                  <a:defRPr lang="fr-FR" sz="1400" b="1" i="0" u="none" strike="noStrike" kern="1200" baseline="0">
                    <a:solidFill>
                      <a:srgbClr val="000000"/>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DATA!$A$2</c:f>
              <c:strCache>
                <c:ptCount val="1"/>
                <c:pt idx="0">
                  <c:v>Landes</c:v>
                </c:pt>
              </c:strCache>
            </c:strRef>
          </c:cat>
          <c:val>
            <c:numRef>
              <c:f>DATA!$C$2</c:f>
              <c:numCache>
                <c:formatCode>0%</c:formatCode>
                <c:ptCount val="1"/>
                <c:pt idx="0">
                  <c:v>0.12630048999999999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16B1-4A46-A5FD-56AE5CC86C96}"/>
            </c:ext>
          </c:extLst>
        </c:ser>
        <c:ser>
          <c:idx val="2"/>
          <c:order val="2"/>
          <c:tx>
            <c:strRef>
              <c:f>DATA!$D$1</c:f>
              <c:strCache>
                <c:ptCount val="1"/>
                <c:pt idx="0">
                  <c:v>Vous le souhaitiez plus tard</c:v>
                </c:pt>
              </c:strCache>
            </c:strRef>
          </c:tx>
          <c:spPr>
            <a:solidFill>
              <a:srgbClr val="0F8F95"/>
            </a:solidFill>
            <a:ln w="19050">
              <a:solidFill>
                <a:sysClr val="window" lastClr="FFFFFF"/>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16B1-4A46-A5FD-56AE5CC86C96}"/>
              </c:ext>
            </c:extLst>
          </c:dPt>
          <c:dLbls>
            <c:dLbl>
              <c:idx val="0"/>
              <c:numFmt formatCode="0%;0%;&quot;-&quot;" sourceLinked="0"/>
              <c:spPr>
                <a:noFill/>
                <a:ln>
                  <a:noFill/>
                </a:ln>
                <a:effectLst/>
              </c:spPr>
              <c:txPr>
                <a:bodyPr wrap="square" lIns="38100" tIns="19050" rIns="38100" bIns="19050" anchor="ctr" anchorCtr="0">
                  <a:spAutoFit/>
                </a:bodyPr>
                <a:lstStyle/>
                <a:p>
                  <a:pPr algn="ctr">
                    <a:defRPr lang="fr-FR" sz="1400" b="1" i="0" u="none" strike="noStrike" kern="1200" baseline="0">
                      <a:solidFill>
                        <a:schemeClr val="bg1"/>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6B1-4A46-A5FD-56AE5CC86C96}"/>
                </c:ext>
              </c:extLst>
            </c:dLbl>
            <c:spPr>
              <a:noFill/>
              <a:ln>
                <a:noFill/>
              </a:ln>
              <a:effectLst/>
            </c:spPr>
            <c:txPr>
              <a:bodyPr wrap="square" lIns="38100" tIns="19050" rIns="38100" bIns="19050" anchor="ctr" anchorCtr="0">
                <a:spAutoFit/>
              </a:bodyPr>
              <a:lstStyle/>
              <a:p>
                <a:pPr algn="ctr">
                  <a:defRPr lang="fr-FR" sz="1400" b="1" i="0" u="none" strike="noStrike" kern="1200" baseline="0">
                    <a:solidFill>
                      <a:schemeClr val="tx1"/>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DATA!$A$2</c:f>
              <c:strCache>
                <c:ptCount val="1"/>
                <c:pt idx="0">
                  <c:v>Landes</c:v>
                </c:pt>
              </c:strCache>
            </c:strRef>
          </c:cat>
          <c:val>
            <c:numRef>
              <c:f>DATA!$D$2</c:f>
              <c:numCache>
                <c:formatCode>0%</c:formatCode>
                <c:ptCount val="1"/>
                <c:pt idx="0">
                  <c:v>9.4999899999999998E-2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16B1-4A46-A5FD-56AE5CC86C96}"/>
            </c:ext>
          </c:extLst>
        </c:ser>
        <c:ser>
          <c:idx val="3"/>
          <c:order val="3"/>
          <c:tx>
            <c:strRef>
              <c:f>DATA!$E$1</c:f>
              <c:strCache>
                <c:ptCount val="1"/>
                <c:pt idx="0">
                  <c:v>Vous le souhaitiez plus tôt</c:v>
                </c:pt>
              </c:strCache>
            </c:strRef>
          </c:tx>
          <c:spPr>
            <a:solidFill>
              <a:srgbClr val="0C7176"/>
            </a:solidFill>
            <a:ln w="19050">
              <a:solidFill>
                <a:sysClr val="window" lastClr="FFFFFF"/>
              </a:solidFill>
            </a:ln>
          </c:spPr>
          <c:invertIfNegative val="0"/>
          <c:dLbls>
            <c:dLbl>
              <c:idx val="0"/>
              <c:numFmt formatCode="0%;0%;&quot;-&quot;" sourceLinked="0"/>
              <c:spPr>
                <a:noFill/>
                <a:ln>
                  <a:noFill/>
                </a:ln>
                <a:effectLst/>
              </c:spPr>
              <c:txPr>
                <a:bodyPr wrap="square" lIns="38100" tIns="19050" rIns="38100" bIns="19050" anchor="ctr">
                  <a:spAutoFit/>
                </a:bodyPr>
                <a:lstStyle/>
                <a:p>
                  <a:pPr>
                    <a:defRPr sz="1400" b="1">
                      <a:solidFill>
                        <a:schemeClr val="bg1"/>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6B1-4A46-A5FD-56AE5CC86C96}"/>
                </c:ext>
              </c:extLst>
            </c:dLbl>
            <c:spPr>
              <a:noFill/>
              <a:ln>
                <a:noFill/>
              </a:ln>
              <a:effectLst/>
            </c:spPr>
            <c:txPr>
              <a:bodyPr wrap="square" lIns="38100" tIns="19050" rIns="38100" bIns="19050" anchor="ctr">
                <a:spAutoFit/>
              </a:bodyPr>
              <a:lstStyle/>
              <a:p>
                <a:pPr>
                  <a:defRPr sz="1400" b="1">
                    <a:solidFill>
                      <a:schemeClr val="tx1"/>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DATA!$A$2</c:f>
              <c:strCache>
                <c:ptCount val="1"/>
                <c:pt idx="0">
                  <c:v>Landes</c:v>
                </c:pt>
              </c:strCache>
            </c:strRef>
          </c:cat>
          <c:val>
            <c:numRef>
              <c:f>DATA!$E$2</c:f>
              <c:numCache>
                <c:formatCode>0%</c:formatCode>
                <c:ptCount val="1"/>
                <c:pt idx="0">
                  <c:v>0.23601185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16B1-4A46-A5FD-56AE5CC86C96}"/>
            </c:ext>
          </c:extLst>
        </c:ser>
        <c:ser>
          <c:idx val="4"/>
          <c:order val="4"/>
          <c:tx>
            <c:strRef>
              <c:f>DATA!$F$1</c:f>
              <c:strCache>
                <c:ptCount val="1"/>
                <c:pt idx="0">
                  <c:v>Vous l'avez eu au moment souhaité</c:v>
                </c:pt>
              </c:strCache>
            </c:strRef>
          </c:tx>
          <c:spPr>
            <a:solidFill>
              <a:srgbClr val="0A5A5E"/>
            </a:solidFill>
            <a:ln w="19050">
              <a:solidFill>
                <a:sysClr val="window" lastClr="FFFFFF"/>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16B1-4A46-A5FD-56AE5CC86C96}"/>
              </c:ext>
            </c:extLst>
          </c:dPt>
          <c:dLbls>
            <c:dLbl>
              <c:idx val="0"/>
              <c:numFmt formatCode="0%;0%;&quot;-&quot;" sourceLinked="0"/>
              <c:spPr/>
              <c:txPr>
                <a:bodyPr wrap="square" lIns="38100" tIns="19050" rIns="38100" bIns="19050" anchor="ctr">
                  <a:spAutoFit/>
                </a:bodyPr>
                <a:lstStyle/>
                <a:p>
                  <a:pPr>
                    <a:defRPr sz="1400" b="1">
                      <a:solidFill>
                        <a:schemeClr val="bg1"/>
                      </a:solidFill>
                      <a:latin typeface="Myriad Pro" panose="020B0503030403020204"/>
                    </a:defRPr>
                  </a:pPr>
                  <a:endParaRPr lang="fr-FR"/>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8-16B1-4A46-A5FD-56AE5CC86C96}"/>
                </c:ext>
              </c:extLst>
            </c:dLbl>
            <c:spPr>
              <a:noFill/>
              <a:ln>
                <a:noFill/>
              </a:ln>
              <a:effectLst/>
            </c:spPr>
            <c:txPr>
              <a:bodyPr wrap="square" lIns="38100" tIns="19050" rIns="38100" bIns="19050" anchor="ctr">
                <a:spAutoFit/>
              </a:bodyPr>
              <a:lstStyle/>
              <a:p>
                <a:pPr>
                  <a:defRPr sz="1400" b="1">
                    <a:solidFill>
                      <a:schemeClr val="bg1"/>
                    </a:solidFill>
                    <a:latin typeface="Myriad Pro" panose="020B0503030403020204"/>
                  </a:defRPr>
                </a:pPr>
                <a:endParaRPr lang="fr-FR"/>
              </a:p>
            </c:txPr>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pPr xmlns:c15="http://schemas.microsoft.com/office/drawing/2012/chart">
                  <a:prstGeom prst="rect">
                    <a:avLst/>
                  </a:prstGeom>
                </c15:spPr>
                <c15:showLeaderLines val="1"/>
              </c:ext>
            </c:extLst>
          </c:dLbls>
          <c:cat>
            <c:strRef>
              <c:f>DATA!$A$2</c:f>
              <c:strCache>
                <c:ptCount val="1"/>
                <c:pt idx="0">
                  <c:v>Landes</c:v>
                </c:pt>
              </c:strCache>
            </c:strRef>
          </c:cat>
          <c:val>
            <c:numRef>
              <c:f>DATA!$F$2</c:f>
              <c:numCache>
                <c:formatCode>0%</c:formatCode>
                <c:ptCount val="1"/>
                <c:pt idx="0">
                  <c:v>0.39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16B1-4A46-A5FD-56AE5CC86C96}"/>
            </c:ext>
          </c:extLst>
        </c:ser>
        <c:dLbls>
          <c:showLegendKey val="0"/>
          <c:showVal val="0"/>
          <c:showCatName val="0"/>
          <c:showSerName val="0"/>
          <c:showPercent val="0"/>
          <c:showBubbleSize val="0"/>
        </c:dLbls>
        <c:gapWidth val="100"/>
        <c:overlap val="100"/>
        <c:axId val="292246752"/>
        <c:axId val="171414336"/>
      </c:barChart>
      <c:catAx>
        <c:axId val="292246752"/>
        <c:scaling>
          <c:orientation val="minMax"/>
        </c:scaling>
        <c:delete val="1"/>
        <c:axPos val="b"/>
        <c:numFmt formatCode="General" sourceLinked="1"/>
        <c:majorTickMark val="out"/>
        <c:minorTickMark val="none"/>
        <c:tickLblPos val="nextTo"/>
        <c:crossAx val="171414336"/>
        <c:crosses val="autoZero"/>
        <c:auto val="1"/>
        <c:lblAlgn val="ctr"/>
        <c:lblOffset val="100"/>
        <c:noMultiLvlLbl val="0"/>
      </c:catAx>
      <c:valAx>
        <c:axId val="171414336"/>
        <c:scaling>
          <c:orientation val="minMax"/>
          <c:max val="1"/>
          <c:min val="0"/>
        </c:scaling>
        <c:delete val="1"/>
        <c:axPos val="l"/>
        <c:numFmt formatCode="0%" sourceLinked="1"/>
        <c:majorTickMark val="out"/>
        <c:minorTickMark val="none"/>
        <c:tickLblPos val="nextTo"/>
        <c:crossAx val="292246752"/>
        <c:crosses val="autoZero"/>
        <c:crossBetween val="between"/>
      </c:valAx>
      <c:spPr>
        <a:noFill/>
        <a:ln w="25394">
          <a:noFill/>
        </a:ln>
      </c:spPr>
    </c:plotArea>
    <c:plotVisOnly val="1"/>
    <c:dispBlanksAs val="gap"/>
    <c:showDLblsOverMax val="0"/>
  </c:chart>
  <c:txPr>
    <a:bodyPr/>
    <a:lstStyle/>
    <a:p>
      <a:pPr>
        <a:defRPr sz="1801"/>
      </a:pPr>
      <a:endParaRPr lang="fr-FR"/>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539351851851891E-3"/>
          <c:y val="1.6309952503201872E-2"/>
          <c:w val="0.99874606481481465"/>
          <c:h val="0.97349181547621189"/>
        </c:manualLayout>
      </c:layout>
      <c:barChart>
        <c:barDir val="bar"/>
        <c:grouping val="clustered"/>
        <c:varyColors val="0"/>
        <c:ser>
          <c:idx val="0"/>
          <c:order val="0"/>
          <c:tx>
            <c:strRef>
              <c:f>DATA!$B$1</c:f>
              <c:strCache>
                <c:ptCount val="1"/>
                <c:pt idx="0">
                  <c:v>TOTAL</c:v>
                </c:pt>
              </c:strCache>
            </c:strRef>
          </c:tx>
          <c:spPr>
            <a:solidFill>
              <a:srgbClr val="7F7F7F"/>
            </a:solidFill>
            <a:ln w="19050">
              <a:noFill/>
            </a:ln>
            <a:effectLst/>
          </c:spPr>
          <c:invertIfNegative val="0"/>
          <c:dPt>
            <c:idx val="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7DC7-4988-A7FF-9092118DCC74}"/>
              </c:ext>
            </c:extLst>
          </c:dPt>
          <c:dLbls>
            <c:dLbl>
              <c:idx val="0"/>
              <c:numFmt formatCode="0%;0%;&quot;-&quot;" sourceLinked="0"/>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8-DF5F-4466-9307-834B9910A579}"/>
                </c:ext>
              </c:extLst>
            </c:dLbl>
            <c:dLbl>
              <c:idx val="1"/>
              <c:numFmt formatCode="0%;0%;&quot;-&quot;" sourceLinked="0"/>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7-DF5F-4466-9307-834B9910A579}"/>
                </c:ext>
              </c:extLst>
            </c:dLbl>
            <c:dLbl>
              <c:idx val="2"/>
              <c:numFmt formatCode="0%;0%;&quot;-&quot;" sourceLinked="0"/>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6-DF5F-4466-9307-834B9910A579}"/>
                </c:ext>
              </c:extLst>
            </c:dLbl>
            <c:dLbl>
              <c:idx val="3"/>
              <c:numFmt formatCode="0%;0%;&quot;-&quot;" sourceLinked="0"/>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5-DF5F-4466-9307-834B9910A579}"/>
                </c:ext>
              </c:extLst>
            </c:dLbl>
            <c:dLbl>
              <c:idx val="4"/>
              <c:numFmt formatCode="0%;0%;&quot;-&quot;" sourceLinked="0"/>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4-DF5F-4466-9307-834B9910A579}"/>
                </c:ext>
              </c:extLst>
            </c:dLbl>
            <c:dLbl>
              <c:idx val="5"/>
              <c:numFmt formatCode="0%;0%;&quot;-&quot;" sourceLinked="0"/>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3-DF5F-4466-9307-834B9910A579}"/>
                </c:ext>
              </c:extLst>
            </c:dLbl>
            <c:dLbl>
              <c:idx val="6"/>
              <c:numFmt formatCode="0%;0%;&quot;-&quot;" sourceLinked="0"/>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0-7DC7-4988-A7FF-9092118DCC74}"/>
                </c:ext>
              </c:extLst>
            </c:dLbl>
            <c:dLbl>
              <c:idx val="7"/>
              <c:numFmt formatCode="0%;0%;&quot;-&quot;" sourceLinked="0"/>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2-DF5F-4466-9307-834B9910A579}"/>
                </c:ext>
              </c:extLst>
            </c:dLbl>
            <c:dLbl>
              <c:idx val="8"/>
              <c:numFmt formatCode="0%;0%;&quot;-&quot;" sourceLinked="0"/>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1-DF5F-4466-9307-834B9910A579}"/>
                </c:ext>
              </c:extLst>
            </c:dLbl>
            <c:numFmt formatCode="0%;0%" sourceLinked="0"/>
            <c:spPr>
              <a:noFill/>
              <a:ln>
                <a:noFill/>
              </a:ln>
              <a:effectLst/>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DATA!$A$2:$A$10</c:f>
              <c:strCache>
                <c:ptCount val="9"/>
                <c:pt idx="0">
                  <c:v>D'être en couple stable</c:v>
                </c:pt>
                <c:pt idx="1">
                  <c:v>D'avoir un logement adapté pour accueillir un enfant</c:v>
                </c:pt>
                <c:pt idx="2">
                  <c:v>D'avoir assez d'argent</c:v>
                </c:pt>
                <c:pt idx="3">
                  <c:v>De partager une vision commune de la vie de famille avec mon/ma partenaire</c:v>
                </c:pt>
                <c:pt idx="4">
                  <c:v>Que chacun des parents ait un travail stable</c:v>
                </c:pt>
                <c:pt idx="5">
                  <c:v>Que l'un des deux parents ait des conditions de travail adaptées à la vie de famille</c:v>
                </c:pt>
                <c:pt idx="6">
                  <c:v>D'avoir profité de la vie et de son couple</c:v>
                </c:pt>
                <c:pt idx="7">
                  <c:v>D'être marié(e) ou pacsé(e)</c:v>
                </c:pt>
                <c:pt idx="8">
                  <c:v>De vous sentir adulte</c:v>
                </c:pt>
              </c:strCache>
            </c:strRef>
          </c:cat>
          <c:val>
            <c:numRef>
              <c:f>DATA!$B$2:$B$10</c:f>
              <c:numCache>
                <c:formatCode>0%</c:formatCode>
                <c:ptCount val="9"/>
                <c:pt idx="0">
                  <c:v>-0.45167758874583003</c:v>
                </c:pt>
                <c:pt idx="1">
                  <c:v>-0.39803756348320302</c:v>
                </c:pt>
                <c:pt idx="2">
                  <c:v>-0.34296648521046902</c:v>
                </c:pt>
                <c:pt idx="3">
                  <c:v>-0.33344962288977298</c:v>
                </c:pt>
                <c:pt idx="4">
                  <c:v>-0.23243035390591801</c:v>
                </c:pt>
                <c:pt idx="5">
                  <c:v>-0.163668371344527</c:v>
                </c:pt>
                <c:pt idx="6">
                  <c:v>-0.15951627939885901</c:v>
                </c:pt>
                <c:pt idx="7">
                  <c:v>-0.13299007947435701</c:v>
                </c:pt>
                <c:pt idx="8">
                  <c:v>-0.12561049002017699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DC7-4988-A7FF-9092118DCC74}"/>
            </c:ext>
          </c:extLst>
        </c:ser>
        <c:dLbls>
          <c:showLegendKey val="0"/>
          <c:showVal val="1"/>
          <c:showCatName val="0"/>
          <c:showSerName val="0"/>
          <c:showPercent val="0"/>
          <c:showBubbleSize val="0"/>
        </c:dLbls>
        <c:gapWidth val="95"/>
        <c:overlap val="-9"/>
        <c:axId val="510290400"/>
        <c:axId val="510294320"/>
      </c:barChart>
      <c:catAx>
        <c:axId val="510290400"/>
        <c:scaling>
          <c:orientation val="maxMin"/>
        </c:scaling>
        <c:delete val="1"/>
        <c:axPos val="l"/>
        <c:numFmt formatCode="General" sourceLinked="1"/>
        <c:majorTickMark val="none"/>
        <c:minorTickMark val="none"/>
        <c:tickLblPos val="none"/>
        <c:crossAx val="510294320"/>
        <c:crosses val="autoZero"/>
        <c:auto val="1"/>
        <c:lblAlgn val="ctr"/>
        <c:lblOffset val="100"/>
        <c:noMultiLvlLbl val="0"/>
      </c:catAx>
      <c:valAx>
        <c:axId val="510294320"/>
        <c:scaling>
          <c:orientation val="minMax"/>
          <c:max val="0"/>
          <c:min val="-0.9"/>
        </c:scaling>
        <c:delete val="1"/>
        <c:axPos val="t"/>
        <c:numFmt formatCode="0%" sourceLinked="1"/>
        <c:majorTickMark val="out"/>
        <c:minorTickMark val="none"/>
        <c:tickLblPos val="nextTo"/>
        <c:crossAx val="510290400"/>
        <c:crosses val="autoZero"/>
        <c:crossBetween val="between"/>
        <c:majorUnit val="0.2"/>
      </c:valAx>
    </c:plotArea>
    <c:plotVisOnly val="1"/>
    <c:dispBlanksAs val="gap"/>
    <c:showDLblsOverMax val="0"/>
  </c:chart>
  <c:txPr>
    <a:bodyPr/>
    <a:lstStyle/>
    <a:p>
      <a:pPr>
        <a:defRPr sz="1800" b="1">
          <a:solidFill>
            <a:schemeClr val="accent1">
              <a:lumMod val="75000"/>
            </a:schemeClr>
          </a:solidFill>
        </a:defRPr>
      </a:pPr>
      <a:endParaRPr lang="fr-F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49029278528432E-2"/>
          <c:y val="1.6309952503201872E-2"/>
          <c:w val="0.9725098506835731"/>
          <c:h val="0.97349181547621189"/>
        </c:manualLayout>
      </c:layout>
      <c:barChart>
        <c:barDir val="bar"/>
        <c:grouping val="clustered"/>
        <c:varyColors val="0"/>
        <c:ser>
          <c:idx val="0"/>
          <c:order val="0"/>
          <c:tx>
            <c:strRef>
              <c:f>DATA!$B$1</c:f>
              <c:strCache>
                <c:ptCount val="1"/>
                <c:pt idx="0">
                  <c:v>Landes</c:v>
                </c:pt>
              </c:strCache>
            </c:strRef>
          </c:tx>
          <c:spPr>
            <a:solidFill>
              <a:srgbClr val="13AFB7"/>
            </a:solidFill>
            <a:ln w="19050">
              <a:noFill/>
            </a:ln>
            <a:effectLst/>
          </c:spPr>
          <c:invertIfNegative val="0"/>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6C4-4FD7-88B5-D751C620135E}"/>
              </c:ext>
            </c:extLst>
          </c:dPt>
          <c:dLbls>
            <c:dLbl>
              <c:idx val="0"/>
              <c:layout>
                <c:manualLayout>
                  <c:x val="-7.0531267982534658E-3"/>
                  <c:y val="3.2075757575757576E-3"/>
                </c:manualLayout>
              </c:layout>
              <c:numFmt formatCode="0%;0%;&quot;-&quot;" sourceLinked="0"/>
              <c:spPr>
                <a:solidFill>
                  <a:srgbClr val="00B050"/>
                </a:solidFill>
              </c:spPr>
              <c:txPr>
                <a:bodyPr/>
                <a:lstStyle/>
                <a:p>
                  <a:pPr algn="ctr">
                    <a:defRPr lang="fr-FR" sz="1600" b="1" i="0" u="none" strike="noStrike" kern="1200" baseline="0">
                      <a:solidFill>
                        <a:srgbClr val="FFFFFF"/>
                      </a:solidFill>
                      <a:latin typeface="Myriad Pro" panose="020B0503030403020204" charset="0"/>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6C4-4FD7-88B5-D751C620135E}"/>
                </c:ext>
              </c:extLst>
            </c:dLbl>
            <c:dLbl>
              <c:idx val="1"/>
              <c:numFmt formatCode="0%;0%;&quot;-&quot;" sourceLinked="0"/>
              <c:spPr/>
              <c:txPr>
                <a:bodyPr/>
                <a:lstStyle/>
                <a:p>
                  <a:pPr algn="ctr">
                    <a:defRPr lang="fr-FR" sz="1600" b="1" i="0" u="none" strike="noStrike" kern="1200" baseline="0">
                      <a:solidFill>
                        <a:srgbClr val="13AFB7"/>
                      </a:solidFill>
                      <a:latin typeface="Myriad Pro" panose="020B0503030403020204" charset="0"/>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7-B521-42BC-96BA-234ABB47DC2E}"/>
                </c:ext>
              </c:extLst>
            </c:dLbl>
            <c:dLbl>
              <c:idx val="2"/>
              <c:numFmt formatCode="0%;0%;&quot;-&quot;" sourceLinked="0"/>
              <c:spPr/>
              <c:txPr>
                <a:bodyPr/>
                <a:lstStyle/>
                <a:p>
                  <a:pPr algn="ctr">
                    <a:defRPr lang="fr-FR" sz="1600" b="1" i="0" u="none" strike="noStrike" kern="1200" baseline="0">
                      <a:solidFill>
                        <a:srgbClr val="13AFB7"/>
                      </a:solidFill>
                      <a:latin typeface="Myriad Pro" panose="020B0503030403020204" charset="0"/>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6-B521-42BC-96BA-234ABB47DC2E}"/>
                </c:ext>
              </c:extLst>
            </c:dLbl>
            <c:dLbl>
              <c:idx val="3"/>
              <c:layout>
                <c:manualLayout>
                  <c:x val="1.5233146607341357E-2"/>
                  <c:y val="0"/>
                </c:manualLayout>
              </c:layout>
              <c:numFmt formatCode="0%;0%;&quot;-&quot;" sourceLinked="0"/>
              <c:spPr>
                <a:solidFill>
                  <a:srgbClr val="00B050"/>
                </a:solidFill>
              </c:spPr>
              <c:txPr>
                <a:bodyPr/>
                <a:lstStyle/>
                <a:p>
                  <a:pPr algn="ctr">
                    <a:defRPr lang="fr-FR" sz="1600" b="1" i="0" u="none" strike="noStrike" kern="1200" baseline="0">
                      <a:solidFill>
                        <a:srgbClr val="FFFFFF"/>
                      </a:solidFill>
                      <a:latin typeface="Myriad Pro" panose="020B0503030403020204" charset="0"/>
                      <a:ea typeface="+mn-ea"/>
                      <a:cs typeface="+mn-cs"/>
                    </a:defRPr>
                  </a:pPr>
                  <a:endParaRPr lang="fr-FR"/>
                </a:p>
              </c:txPr>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0-26C4-4FD7-88B5-D751C620135E}"/>
                </c:ext>
              </c:extLst>
            </c:dLbl>
            <c:dLbl>
              <c:idx val="4"/>
              <c:numFmt formatCode="0%;0%;&quot;-&quot;" sourceLinked="0"/>
              <c:spPr/>
              <c:txPr>
                <a:bodyPr/>
                <a:lstStyle/>
                <a:p>
                  <a:pPr algn="ctr">
                    <a:defRPr lang="fr-FR" sz="1600" b="1" i="0" u="none" strike="noStrike" kern="1200" baseline="0">
                      <a:solidFill>
                        <a:srgbClr val="13AFB7"/>
                      </a:solidFill>
                      <a:latin typeface="Myriad Pro" panose="020B0503030403020204" charset="0"/>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5-B521-42BC-96BA-234ABB47DC2E}"/>
                </c:ext>
              </c:extLst>
            </c:dLbl>
            <c:dLbl>
              <c:idx val="5"/>
              <c:numFmt formatCode="0%;0%;&quot;-&quot;" sourceLinked="0"/>
              <c:spPr/>
              <c:txPr>
                <a:bodyPr/>
                <a:lstStyle/>
                <a:p>
                  <a:pPr algn="ctr">
                    <a:defRPr lang="fr-FR" sz="1600" b="1" i="0" u="none" strike="noStrike" kern="1200" baseline="0">
                      <a:solidFill>
                        <a:srgbClr val="13AFB7"/>
                      </a:solidFill>
                      <a:latin typeface="Myriad Pro" panose="020B0503030403020204" charset="0"/>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4-B521-42BC-96BA-234ABB47DC2E}"/>
                </c:ext>
              </c:extLst>
            </c:dLbl>
            <c:dLbl>
              <c:idx val="6"/>
              <c:numFmt formatCode="0%;0%;&quot;-&quot;" sourceLinked="0"/>
              <c:spPr/>
              <c:txPr>
                <a:bodyPr/>
                <a:lstStyle/>
                <a:p>
                  <a:pPr algn="ctr">
                    <a:defRPr lang="fr-FR" sz="1600" b="1" i="0" u="none" strike="noStrike" kern="1200" baseline="0">
                      <a:solidFill>
                        <a:srgbClr val="13AFB7"/>
                      </a:solidFill>
                      <a:latin typeface="Myriad Pro" panose="020B0503030403020204" charset="0"/>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3-B521-42BC-96BA-234ABB47DC2E}"/>
                </c:ext>
              </c:extLst>
            </c:dLbl>
            <c:dLbl>
              <c:idx val="7"/>
              <c:numFmt formatCode="0%;0%;&quot;-&quot;" sourceLinked="0"/>
              <c:spPr/>
              <c:txPr>
                <a:bodyPr/>
                <a:lstStyle/>
                <a:p>
                  <a:pPr algn="ctr">
                    <a:defRPr lang="fr-FR" sz="1600" b="1" i="0" u="none" strike="noStrike" kern="1200" baseline="0">
                      <a:solidFill>
                        <a:srgbClr val="13AFB7"/>
                      </a:solidFill>
                      <a:latin typeface="Myriad Pro" panose="020B0503030403020204" charset="0"/>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2-B521-42BC-96BA-234ABB47DC2E}"/>
                </c:ext>
              </c:extLst>
            </c:dLbl>
            <c:dLbl>
              <c:idx val="8"/>
              <c:numFmt formatCode="0%;0%;&quot;-&quot;" sourceLinked="0"/>
              <c:spPr/>
              <c:txPr>
                <a:bodyPr/>
                <a:lstStyle/>
                <a:p>
                  <a:pPr algn="ctr">
                    <a:defRPr lang="fr-FR" sz="1600" b="1" i="0" u="none" strike="noStrike" kern="1200" baseline="0">
                      <a:solidFill>
                        <a:srgbClr val="13AFB7"/>
                      </a:solidFill>
                      <a:latin typeface="Myriad Pro" panose="020B0503030403020204" charset="0"/>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1-B521-42BC-96BA-234ABB47DC2E}"/>
                </c:ext>
              </c:extLst>
            </c:dLbl>
            <c:spPr>
              <a:noFill/>
              <a:ln>
                <a:noFill/>
              </a:ln>
              <a:effectLst/>
            </c:spPr>
            <c:txPr>
              <a:bodyPr/>
              <a:lstStyle/>
              <a:p>
                <a:pPr algn="ctr">
                  <a:defRPr lang="fr-FR" sz="1600" b="1" i="0" u="none" strike="noStrike" kern="1200" baseline="0">
                    <a:solidFill>
                      <a:srgbClr val="13AFB7"/>
                    </a:solidFill>
                    <a:latin typeface="Myriad Pro" panose="020B0503030403020204" charset="0"/>
                    <a:ea typeface="+mn-ea"/>
                    <a:cs typeface="+mn-cs"/>
                  </a:defRPr>
                </a:pPr>
                <a:endParaRPr lang="fr-FR"/>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DATA!$A$2:$A$10</c:f>
              <c:strCache>
                <c:ptCount val="9"/>
                <c:pt idx="0">
                  <c:v>D'être en couple stable</c:v>
                </c:pt>
                <c:pt idx="1">
                  <c:v>D'avoir un logement adapté pour accueillir un enfant</c:v>
                </c:pt>
                <c:pt idx="2">
                  <c:v>D'avoir assez d'argent</c:v>
                </c:pt>
                <c:pt idx="3">
                  <c:v>De partager une vision commune de la vie de famille avec mon/ma partenaire</c:v>
                </c:pt>
                <c:pt idx="4">
                  <c:v>Que chacun des parents ait un travail stable</c:v>
                </c:pt>
                <c:pt idx="5">
                  <c:v>Que l'un des deux parents ait des conditions de travail adaptées à la vie de famille</c:v>
                </c:pt>
                <c:pt idx="6">
                  <c:v>D'avoir profité de la vie et de son couple</c:v>
                </c:pt>
                <c:pt idx="7">
                  <c:v>D'être marié(e) ou pacsé(e)</c:v>
                </c:pt>
                <c:pt idx="8">
                  <c:v>De vous sentir adulte</c:v>
                </c:pt>
              </c:strCache>
            </c:strRef>
          </c:cat>
          <c:val>
            <c:numRef>
              <c:f>DATA!$B$2:$B$10</c:f>
              <c:numCache>
                <c:formatCode>0%</c:formatCode>
                <c:ptCount val="9"/>
                <c:pt idx="0">
                  <c:v>0.61</c:v>
                </c:pt>
                <c:pt idx="1">
                  <c:v>0.45794357408125003</c:v>
                </c:pt>
                <c:pt idx="2">
                  <c:v>0.27952195918290401</c:v>
                </c:pt>
                <c:pt idx="3">
                  <c:v>0.49</c:v>
                </c:pt>
                <c:pt idx="4">
                  <c:v>0.25318837182732301</c:v>
                </c:pt>
                <c:pt idx="5">
                  <c:v>0.16014744283616</c:v>
                </c:pt>
                <c:pt idx="6">
                  <c:v>0.18009356813312499</c:v>
                </c:pt>
                <c:pt idx="7">
                  <c:v>0.101548467798263</c:v>
                </c:pt>
                <c:pt idx="8">
                  <c:v>9.6108053290491102E-2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6C4-4FD7-88B5-D751C620135E}"/>
            </c:ext>
          </c:extLst>
        </c:ser>
        <c:dLbls>
          <c:showLegendKey val="0"/>
          <c:showVal val="1"/>
          <c:showCatName val="0"/>
          <c:showSerName val="0"/>
          <c:showPercent val="0"/>
          <c:showBubbleSize val="0"/>
        </c:dLbls>
        <c:gapWidth val="95"/>
        <c:overlap val="-9"/>
        <c:axId val="510294712"/>
        <c:axId val="510290008"/>
      </c:barChart>
      <c:catAx>
        <c:axId val="510294712"/>
        <c:scaling>
          <c:orientation val="maxMin"/>
        </c:scaling>
        <c:delete val="1"/>
        <c:axPos val="l"/>
        <c:numFmt formatCode="General" sourceLinked="1"/>
        <c:majorTickMark val="none"/>
        <c:minorTickMark val="none"/>
        <c:tickLblPos val="none"/>
        <c:crossAx val="510290008"/>
        <c:crosses val="autoZero"/>
        <c:auto val="1"/>
        <c:lblAlgn val="ctr"/>
        <c:lblOffset val="100"/>
        <c:noMultiLvlLbl val="0"/>
      </c:catAx>
      <c:valAx>
        <c:axId val="510290008"/>
        <c:scaling>
          <c:orientation val="minMax"/>
          <c:max val="0.9"/>
          <c:min val="0"/>
        </c:scaling>
        <c:delete val="1"/>
        <c:axPos val="t"/>
        <c:numFmt formatCode="0%" sourceLinked="1"/>
        <c:majorTickMark val="out"/>
        <c:minorTickMark val="none"/>
        <c:tickLblPos val="nextTo"/>
        <c:crossAx val="510294712"/>
        <c:crosses val="autoZero"/>
        <c:crossBetween val="between"/>
        <c:majorUnit val="0.2"/>
      </c:valAx>
    </c:plotArea>
    <c:plotVisOnly val="1"/>
    <c:dispBlanksAs val="gap"/>
    <c:showDLblsOverMax val="0"/>
  </c:chart>
  <c:txPr>
    <a:bodyPr/>
    <a:lstStyle/>
    <a:p>
      <a:pPr>
        <a:defRPr sz="1800"/>
      </a:pPr>
      <a:endParaRPr lang="fr-F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6309952503201872E-2"/>
          <c:w val="1"/>
          <c:h val="0.97349181547621189"/>
        </c:manualLayout>
      </c:layout>
      <c:barChart>
        <c:barDir val="bar"/>
        <c:grouping val="clustered"/>
        <c:varyColors val="0"/>
        <c:ser>
          <c:idx val="0"/>
          <c:order val="0"/>
          <c:tx>
            <c:strRef>
              <c:f>DATA!$B$1</c:f>
              <c:strCache>
                <c:ptCount val="1"/>
                <c:pt idx="0">
                  <c:v>ST Favorable</c:v>
                </c:pt>
              </c:strCache>
            </c:strRef>
          </c:tx>
          <c:spPr>
            <a:solidFill>
              <a:schemeClr val="bg2">
                <a:lumMod val="90000"/>
              </a:schemeClr>
            </a:solidFill>
            <a:ln w="12700">
              <a:solidFill>
                <a:schemeClr val="bg1"/>
              </a:solidFill>
            </a:ln>
            <a:effectLst/>
          </c:spPr>
          <c:invertIfNegative val="0"/>
          <c:dPt>
            <c:idx val="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5431-4E6B-8B1D-36B02572EA99}"/>
              </c:ext>
            </c:extLst>
          </c:dPt>
          <c:dLbls>
            <c:dLbl>
              <c:idx val="0"/>
              <c:numFmt formatCode="0%;0%" sourceLinked="0"/>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6-D543-46BF-B45D-B3B7F6E89041}"/>
                </c:ext>
              </c:extLst>
            </c:dLbl>
            <c:dLbl>
              <c:idx val="1"/>
              <c:numFmt formatCode="0%;0%" sourceLinked="0"/>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5-D543-46BF-B45D-B3B7F6E89041}"/>
                </c:ext>
              </c:extLst>
            </c:dLbl>
            <c:dLbl>
              <c:idx val="2"/>
              <c:numFmt formatCode="0%;0%" sourceLinked="0"/>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4-D543-46BF-B45D-B3B7F6E89041}"/>
                </c:ext>
              </c:extLst>
            </c:dLbl>
            <c:dLbl>
              <c:idx val="3"/>
              <c:numFmt formatCode="0%;0%" sourceLinked="0"/>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3-D543-46BF-B45D-B3B7F6E89041}"/>
                </c:ext>
              </c:extLst>
            </c:dLbl>
            <c:dLbl>
              <c:idx val="4"/>
              <c:numFmt formatCode="0%;0%" sourceLinked="0"/>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2-D543-46BF-B45D-B3B7F6E89041}"/>
                </c:ext>
              </c:extLst>
            </c:dLbl>
            <c:dLbl>
              <c:idx val="5"/>
              <c:numFmt formatCode="0%;0%" sourceLinked="0"/>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1-D543-46BF-B45D-B3B7F6E89041}"/>
                </c:ext>
              </c:extLst>
            </c:dLbl>
            <c:dLbl>
              <c:idx val="6"/>
              <c:numFmt formatCode="0%;0%" sourceLinked="0"/>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0-5431-4E6B-8B1D-36B02572EA99}"/>
                </c:ext>
              </c:extLst>
            </c:dLbl>
            <c:numFmt formatCode="0%;0%" sourceLinked="0"/>
            <c:spPr>
              <a:noFill/>
              <a:ln>
                <a:noFill/>
              </a:ln>
              <a:effectLst/>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DATA!$A$2:$A$8</c:f>
              <c:strCache>
                <c:ptCount val="7"/>
                <c:pt idx="0">
                  <c:v> Votre situation amoureuse</c:v>
                </c:pt>
                <c:pt idx="1">
                  <c:v> Votre santé mentale</c:v>
                </c:pt>
                <c:pt idx="2">
                  <c:v> Votre condition physique</c:v>
                </c:pt>
                <c:pt idx="3">
                  <c:v> Votre logement</c:v>
                </c:pt>
                <c:pt idx="4">
                  <c:v> Votre vie professionnelle</c:v>
                </c:pt>
                <c:pt idx="5">
                  <c:v> Votre confiance en l'avenir</c:v>
                </c:pt>
                <c:pt idx="6">
                  <c:v> Votre situation financière</c:v>
                </c:pt>
              </c:strCache>
            </c:strRef>
          </c:cat>
          <c:val>
            <c:numRef>
              <c:f>DATA!$B$2:$B$8</c:f>
              <c:numCache>
                <c:formatCode>0%</c:formatCode>
                <c:ptCount val="7"/>
                <c:pt idx="0">
                  <c:v>-0.88696823960419202</c:v>
                </c:pt>
                <c:pt idx="1">
                  <c:v>-0.90371377492543603</c:v>
                </c:pt>
                <c:pt idx="2">
                  <c:v>-0.90070549622929996</c:v>
                </c:pt>
                <c:pt idx="3">
                  <c:v>-0.83530407816137597</c:v>
                </c:pt>
                <c:pt idx="4">
                  <c:v>-0.80499989999999999</c:v>
                </c:pt>
                <c:pt idx="5">
                  <c:v>-0.78753865877323503</c:v>
                </c:pt>
                <c:pt idx="6">
                  <c:v>-0.770543874114612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28B-42D8-BB61-93F4A98890F3}"/>
            </c:ext>
          </c:extLst>
        </c:ser>
        <c:dLbls>
          <c:showLegendKey val="0"/>
          <c:showVal val="1"/>
          <c:showCatName val="0"/>
          <c:showSerName val="0"/>
          <c:showPercent val="0"/>
          <c:showBubbleSize val="0"/>
        </c:dLbls>
        <c:gapWidth val="95"/>
        <c:overlap val="-9"/>
        <c:axId val="510290400"/>
        <c:axId val="510294320"/>
      </c:barChart>
      <c:barChart>
        <c:barDir val="bar"/>
        <c:grouping val="clustered"/>
        <c:varyColors val="0"/>
        <c:ser>
          <c:idx val="1"/>
          <c:order val="1"/>
          <c:tx>
            <c:strRef>
              <c:f>DATA!$C$1</c:f>
              <c:strCache>
                <c:ptCount val="1"/>
                <c:pt idx="0">
                  <c:v>Très favorable</c:v>
                </c:pt>
              </c:strCache>
            </c:strRef>
          </c:tx>
          <c:spPr>
            <a:solidFill>
              <a:srgbClr val="7F7F7F"/>
            </a:solidFill>
            <a:ln>
              <a:noFill/>
            </a:ln>
            <a:effectLst/>
          </c:spPr>
          <c:invertIfNegative val="0"/>
          <c:dPt>
            <c:idx val="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431-4E6B-8B1D-36B02572EA99}"/>
              </c:ext>
            </c:extLst>
          </c:dPt>
          <c:dLbls>
            <c:dLbl>
              <c:idx val="0"/>
              <c:numFmt formatCode="0%;0%" sourceLinked="0"/>
              <c:spPr/>
              <c:txPr>
                <a:bodyPr/>
                <a:lstStyle/>
                <a:p>
                  <a:pPr algn="ctr">
                    <a:defRPr sz="1400">
                      <a:solidFill>
                        <a:schemeClr val="tx1">
                          <a:lumMod val="75000"/>
                          <a:lumOff val="25000"/>
                        </a:schemeClr>
                      </a:solidFill>
                      <a:latin typeface="Myriad Pro" panose="020B0503030403020204"/>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9-D543-46BF-B45D-B3B7F6E89041}"/>
                </c:ext>
              </c:extLst>
            </c:dLbl>
            <c:dLbl>
              <c:idx val="1"/>
              <c:numFmt formatCode="0%;0%" sourceLinked="0"/>
              <c:spPr/>
              <c:txPr>
                <a:bodyPr/>
                <a:lstStyle/>
                <a:p>
                  <a:pPr algn="ctr">
                    <a:defRPr sz="1400">
                      <a:solidFill>
                        <a:schemeClr val="tx1">
                          <a:lumMod val="75000"/>
                          <a:lumOff val="25000"/>
                        </a:schemeClr>
                      </a:solidFill>
                      <a:latin typeface="Myriad Pro" panose="020B0503030403020204"/>
                    </a:defRPr>
                  </a:pPr>
                  <a:endParaRPr lang="fr-FR"/>
                </a:p>
              </c:txPr>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B525-4893-9F75-CC2B2E45BF88}"/>
                </c:ext>
              </c:extLst>
            </c:dLbl>
            <c:dLbl>
              <c:idx val="2"/>
              <c:numFmt formatCode="0%;0%" sourceLinked="0"/>
              <c:spPr/>
              <c:txPr>
                <a:bodyPr/>
                <a:lstStyle/>
                <a:p>
                  <a:pPr algn="ctr">
                    <a:defRPr sz="1400">
                      <a:solidFill>
                        <a:schemeClr val="tx1">
                          <a:lumMod val="75000"/>
                          <a:lumOff val="25000"/>
                        </a:schemeClr>
                      </a:solidFill>
                      <a:latin typeface="Myriad Pro" panose="020B0503030403020204"/>
                    </a:defRPr>
                  </a:pPr>
                  <a:endParaRPr lang="fr-FR"/>
                </a:p>
              </c:txPr>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B525-4893-9F75-CC2B2E45BF88}"/>
                </c:ext>
              </c:extLst>
            </c:dLbl>
            <c:dLbl>
              <c:idx val="3"/>
              <c:numFmt formatCode="0%;0%" sourceLinked="0"/>
              <c:spPr/>
              <c:txPr>
                <a:bodyPr/>
                <a:lstStyle/>
                <a:p>
                  <a:pPr algn="ctr">
                    <a:defRPr sz="1400">
                      <a:solidFill>
                        <a:schemeClr val="tx1">
                          <a:lumMod val="75000"/>
                          <a:lumOff val="25000"/>
                        </a:schemeClr>
                      </a:solidFill>
                      <a:latin typeface="Myriad Pro" panose="020B0503030403020204"/>
                    </a:defRPr>
                  </a:pPr>
                  <a:endParaRPr lang="fr-FR"/>
                </a:p>
              </c:txPr>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B525-4893-9F75-CC2B2E45BF88}"/>
                </c:ext>
              </c:extLst>
            </c:dLbl>
            <c:dLbl>
              <c:idx val="4"/>
              <c:numFmt formatCode="0%;0%" sourceLinked="0"/>
              <c:spPr/>
              <c:txPr>
                <a:bodyPr/>
                <a:lstStyle/>
                <a:p>
                  <a:pPr algn="ctr">
                    <a:defRPr sz="1400">
                      <a:solidFill>
                        <a:schemeClr val="tx1">
                          <a:lumMod val="75000"/>
                          <a:lumOff val="25000"/>
                        </a:schemeClr>
                      </a:solidFill>
                      <a:latin typeface="Myriad Pro" panose="020B0503030403020204"/>
                    </a:defRPr>
                  </a:pPr>
                  <a:endParaRPr lang="fr-FR"/>
                </a:p>
              </c:txPr>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525-4893-9F75-CC2B2E45BF88}"/>
                </c:ext>
              </c:extLst>
            </c:dLbl>
            <c:dLbl>
              <c:idx val="5"/>
              <c:numFmt formatCode="0%;0%" sourceLinked="0"/>
              <c:spPr/>
              <c:txPr>
                <a:bodyPr/>
                <a:lstStyle/>
                <a:p>
                  <a:pPr algn="ctr">
                    <a:defRPr sz="1400">
                      <a:solidFill>
                        <a:schemeClr val="tx1">
                          <a:lumMod val="75000"/>
                          <a:lumOff val="25000"/>
                        </a:schemeClr>
                      </a:solidFill>
                      <a:latin typeface="Myriad Pro" panose="020B0503030403020204"/>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8-D543-46BF-B45D-B3B7F6E89041}"/>
                </c:ext>
              </c:extLst>
            </c:dLbl>
            <c:dLbl>
              <c:idx val="6"/>
              <c:numFmt formatCode="0%;0%" sourceLinked="0"/>
              <c:spPr>
                <a:noFill/>
                <a:ln>
                  <a:noFill/>
                </a:ln>
                <a:effectLst/>
              </c:spPr>
              <c:txPr>
                <a:bodyPr wrap="square" lIns="38100" tIns="19050" rIns="38100" bIns="19050" anchor="ctr">
                  <a:spAutoFit/>
                </a:bodyPr>
                <a:lstStyle/>
                <a:p>
                  <a:pPr algn="ctr">
                    <a:defRPr sz="1400">
                      <a:solidFill>
                        <a:schemeClr val="tx1">
                          <a:lumMod val="75000"/>
                          <a:lumOff val="25000"/>
                        </a:schemeClr>
                      </a:solidFill>
                      <a:latin typeface="Myriad Pro" panose="020B0503030403020204"/>
                    </a:defRPr>
                  </a:pPr>
                  <a:endParaRPr lang="fr-FR"/>
                </a:p>
              </c:txPr>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431-4E6B-8B1D-36B02572EA99}"/>
                </c:ext>
              </c:extLst>
            </c:dLbl>
            <c:numFmt formatCode="0%;0%" sourceLinked="0"/>
            <c:spPr>
              <a:noFill/>
              <a:ln>
                <a:noFill/>
              </a:ln>
              <a:effectLst/>
            </c:spPr>
            <c:txPr>
              <a:bodyPr/>
              <a:lstStyle/>
              <a:p>
                <a:pPr algn="ctr">
                  <a:defRPr sz="1400">
                    <a:solidFill>
                      <a:schemeClr val="tx1">
                        <a:lumMod val="75000"/>
                        <a:lumOff val="25000"/>
                      </a:schemeClr>
                    </a:solidFill>
                    <a:latin typeface="Myriad Pro" panose="020B0503030403020204"/>
                  </a:defRPr>
                </a:pPr>
                <a:endParaRPr lang="fr-FR"/>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DATA!$A$2:$A$8</c:f>
              <c:strCache>
                <c:ptCount val="7"/>
                <c:pt idx="0">
                  <c:v> Votre situation amoureuse</c:v>
                </c:pt>
                <c:pt idx="1">
                  <c:v> Votre santé mentale</c:v>
                </c:pt>
                <c:pt idx="2">
                  <c:v> Votre condition physique</c:v>
                </c:pt>
                <c:pt idx="3">
                  <c:v> Votre logement</c:v>
                </c:pt>
                <c:pt idx="4">
                  <c:v> Votre vie professionnelle</c:v>
                </c:pt>
                <c:pt idx="5">
                  <c:v> Votre confiance en l'avenir</c:v>
                </c:pt>
                <c:pt idx="6">
                  <c:v> Votre situation financière</c:v>
                </c:pt>
              </c:strCache>
            </c:strRef>
          </c:cat>
          <c:val>
            <c:numRef>
              <c:f>DATA!$C$2:$C$8</c:f>
              <c:numCache>
                <c:formatCode>0%</c:formatCode>
                <c:ptCount val="7"/>
                <c:pt idx="0">
                  <c:v>-0.46778856000000002</c:v>
                </c:pt>
                <c:pt idx="1">
                  <c:v>-0.40499990000000002</c:v>
                </c:pt>
                <c:pt idx="2">
                  <c:v>-0.36870324999999998</c:v>
                </c:pt>
                <c:pt idx="3">
                  <c:v>-0.27869918999999999</c:v>
                </c:pt>
                <c:pt idx="4">
                  <c:v>-0.25237545</c:v>
                </c:pt>
                <c:pt idx="5">
                  <c:v>-0.23499999999999999</c:v>
                </c:pt>
                <c:pt idx="6">
                  <c:v>-0.18984168000000001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028B-42D8-BB61-93F4A98890F3}"/>
            </c:ext>
          </c:extLst>
        </c:ser>
        <c:dLbls>
          <c:showLegendKey val="0"/>
          <c:showVal val="1"/>
          <c:showCatName val="0"/>
          <c:showSerName val="0"/>
          <c:showPercent val="0"/>
          <c:showBubbleSize val="0"/>
        </c:dLbls>
        <c:gapWidth val="190"/>
        <c:axId val="510288048"/>
        <c:axId val="510288832"/>
      </c:barChart>
      <c:catAx>
        <c:axId val="510290400"/>
        <c:scaling>
          <c:orientation val="maxMin"/>
        </c:scaling>
        <c:delete val="1"/>
        <c:axPos val="l"/>
        <c:numFmt formatCode="General" sourceLinked="1"/>
        <c:majorTickMark val="none"/>
        <c:minorTickMark val="none"/>
        <c:tickLblPos val="none"/>
        <c:crossAx val="510294320"/>
        <c:crosses val="autoZero"/>
        <c:auto val="1"/>
        <c:lblAlgn val="ctr"/>
        <c:lblOffset val="100"/>
        <c:noMultiLvlLbl val="0"/>
      </c:catAx>
      <c:valAx>
        <c:axId val="510294320"/>
        <c:scaling>
          <c:orientation val="minMax"/>
          <c:max val="0"/>
          <c:min val="-1.2"/>
        </c:scaling>
        <c:delete val="1"/>
        <c:axPos val="t"/>
        <c:numFmt formatCode="0%" sourceLinked="1"/>
        <c:majorTickMark val="out"/>
        <c:minorTickMark val="none"/>
        <c:tickLblPos val="nextTo"/>
        <c:crossAx val="510290400"/>
        <c:crosses val="autoZero"/>
        <c:crossBetween val="between"/>
        <c:majorUnit val="0.2"/>
      </c:valAx>
      <c:valAx>
        <c:axId val="510288832"/>
        <c:scaling>
          <c:orientation val="minMax"/>
          <c:max val="1"/>
        </c:scaling>
        <c:delete val="1"/>
        <c:axPos val="t"/>
        <c:numFmt formatCode="0%" sourceLinked="1"/>
        <c:majorTickMark val="none"/>
        <c:minorTickMark val="none"/>
        <c:tickLblPos val="none"/>
        <c:crossAx val="510288048"/>
        <c:crosses val="autoZero"/>
        <c:crossBetween val="between"/>
      </c:valAx>
      <c:catAx>
        <c:axId val="510288048"/>
        <c:scaling>
          <c:orientation val="maxMin"/>
        </c:scaling>
        <c:delete val="1"/>
        <c:axPos val="l"/>
        <c:numFmt formatCode="General" sourceLinked="1"/>
        <c:majorTickMark val="out"/>
        <c:minorTickMark val="none"/>
        <c:tickLblPos val="none"/>
        <c:crossAx val="510288832"/>
        <c:crosses val="autoZero"/>
        <c:auto val="1"/>
        <c:lblAlgn val="ctr"/>
        <c:lblOffset val="100"/>
        <c:noMultiLvlLbl val="0"/>
      </c:catAx>
    </c:plotArea>
    <c:plotVisOnly val="1"/>
    <c:dispBlanksAs val="gap"/>
    <c:showDLblsOverMax val="0"/>
  </c:chart>
  <c:txPr>
    <a:bodyPr/>
    <a:lstStyle/>
    <a:p>
      <a:pPr>
        <a:defRPr sz="1800" b="1">
          <a:solidFill>
            <a:schemeClr val="accent1">
              <a:lumMod val="75000"/>
            </a:schemeClr>
          </a:solidFill>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DATA!$B$1</c:f>
              <c:strCache>
                <c:ptCount val="1"/>
                <c:pt idx="0">
                  <c:v>Landes</c:v>
                </c:pt>
              </c:strCache>
            </c:strRef>
          </c:tx>
          <c:spPr>
            <a:solidFill>
              <a:srgbClr val="A6A6A6"/>
            </a:solidFill>
            <a:ln>
              <a:solidFill>
                <a:sysClr val="window" lastClr="FFFFFF"/>
              </a:solidFill>
            </a:ln>
            <a:effectLst>
              <a:outerShdw blurRad="50800" dist="38100" dir="2700000" algn="tl" rotWithShape="0">
                <a:prstClr val="black">
                  <a:alpha val="40000"/>
                </a:prstClr>
              </a:outerShdw>
            </a:effectLst>
            <a:scene3d>
              <a:camera prst="orthographicFront"/>
              <a:lightRig rig="threePt" dir="t"/>
            </a:scene3d>
            <a:sp3d/>
          </c:spPr>
          <c:dPt>
            <c:idx val="0"/>
            <c:bubble3D val="0"/>
            <c:spPr>
              <a:solidFill>
                <a:srgbClr val="881218"/>
              </a:solidFill>
              <a:ln>
                <a:solidFill>
                  <a:sysClr val="window" lastClr="FFFFFF"/>
                </a:solidFill>
              </a:ln>
              <a:effectLst>
                <a:outerShdw blurRad="50800" dist="38100" dir="2700000" algn="tl" rotWithShape="0">
                  <a:prstClr val="black">
                    <a:alpha val="40000"/>
                  </a:prstClr>
                </a:outerShdw>
              </a:effectLst>
              <a:scene3d>
                <a:camera prst="orthographicFront"/>
                <a:lightRig rig="threePt" dir="t"/>
              </a:scene3d>
              <a:sp3d/>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68E0-40FB-AC07-DA377F6FF7D8}"/>
              </c:ext>
            </c:extLst>
          </c:dPt>
          <c:dPt>
            <c:idx val="1"/>
            <c:bubble3D val="0"/>
            <c:explosion val="10"/>
            <c:spPr>
              <a:solidFill>
                <a:sysClr val="window" lastClr="FFFFFF">
                  <a:lumMod val="75000"/>
                </a:sysClr>
              </a:solidFill>
              <a:ln>
                <a:solidFill>
                  <a:sysClr val="window" lastClr="FFFFFF"/>
                </a:solidFill>
              </a:ln>
              <a:effectLst>
                <a:outerShdw blurRad="50800" dist="38100" dir="2700000" algn="tl" rotWithShape="0">
                  <a:prstClr val="black">
                    <a:alpha val="40000"/>
                  </a:prstClr>
                </a:outerShdw>
              </a:effectLst>
              <a:scene3d>
                <a:camera prst="orthographicFront"/>
                <a:lightRig rig="threePt" dir="t"/>
              </a:scene3d>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68E0-40FB-AC07-DA377F6FF7D8}"/>
              </c:ext>
            </c:extLst>
          </c:dPt>
          <c:dPt>
            <c:idx val="3"/>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68E0-40FB-AC07-DA377F6FF7D8}"/>
              </c:ext>
            </c:extLst>
          </c:dPt>
          <c:cat>
            <c:strRef>
              <c:f>DATA!$A$2:$A$3</c:f>
              <c:strCache>
                <c:ptCount val="2"/>
                <c:pt idx="0">
                  <c:v>ST Défavorable</c:v>
                </c:pt>
                <c:pt idx="1">
                  <c:v>ST Favorable</c:v>
                </c:pt>
              </c:strCache>
            </c:strRef>
          </c:cat>
          <c:val>
            <c:numRef>
              <c:f>DATA!$B$2:$B$3</c:f>
              <c:numCache>
                <c:formatCode>0%</c:formatCode>
                <c:ptCount val="2"/>
                <c:pt idx="0">
                  <c:v>0.69</c:v>
                </c:pt>
                <c:pt idx="1">
                  <c:v>0.31</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5-68E0-40FB-AC07-DA377F6FF7D8}"/>
            </c:ext>
          </c:extLst>
        </c:ser>
        <c:dLbls>
          <c:showLegendKey val="0"/>
          <c:showVal val="0"/>
          <c:showCatName val="0"/>
          <c:showSerName val="0"/>
          <c:showPercent val="0"/>
          <c:showBubbleSize val="0"/>
          <c:showLeaderLines val="1"/>
        </c:dLbls>
        <c:firstSliceAng val="360"/>
        <c:holeSize val="50"/>
      </c:doughnutChart>
    </c:plotArea>
    <c:plotVisOnly val="1"/>
    <c:dispBlanksAs val="zero"/>
    <c:showDLblsOverMax val="0"/>
  </c:chart>
  <c:txPr>
    <a:bodyPr/>
    <a:lstStyle/>
    <a:p>
      <a:pPr>
        <a:defRPr sz="1000"/>
      </a:pPr>
      <a:endParaRPr lang="fr-FR"/>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6309952503201872E-2"/>
          <c:w val="1"/>
          <c:h val="0.97349181547621189"/>
        </c:manualLayout>
      </c:layout>
      <c:barChart>
        <c:barDir val="bar"/>
        <c:grouping val="clustered"/>
        <c:varyColors val="0"/>
        <c:ser>
          <c:idx val="0"/>
          <c:order val="0"/>
          <c:tx>
            <c:strRef>
              <c:f>DATA!$B$1</c:f>
              <c:strCache>
                <c:ptCount val="1"/>
                <c:pt idx="0">
                  <c:v>ST Favorable</c:v>
                </c:pt>
              </c:strCache>
            </c:strRef>
          </c:tx>
          <c:spPr>
            <a:solidFill>
              <a:srgbClr val="C7F7F9"/>
            </a:solidFill>
            <a:ln w="12700">
              <a:solidFill>
                <a:schemeClr val="bg1"/>
              </a:solidFill>
            </a:ln>
            <a:effectLst/>
          </c:spPr>
          <c:invertIfNegative val="0"/>
          <c:dPt>
            <c:idx val="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70A6-4F18-8F8E-E94E52921DCE}"/>
              </c:ext>
            </c:extLst>
          </c:dPt>
          <c:dLbls>
            <c:dLbl>
              <c:idx val="0"/>
              <c:numFmt formatCode="0%;0%;&quot;-&quot;" sourceLinked="0"/>
              <c:spPr/>
              <c:txPr>
                <a:bodyPr wrap="square" lIns="38100" tIns="19050" rIns="38100" bIns="19050" anchor="ctr">
                  <a:spAutoFit/>
                </a:bodyPr>
                <a:lstStyle/>
                <a:p>
                  <a:pPr>
                    <a:defRPr sz="1600">
                      <a:solidFill>
                        <a:srgbClr val="0A5A5E"/>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6-173D-4035-A2AB-ADBEF5702268}"/>
                </c:ext>
              </c:extLst>
            </c:dLbl>
            <c:dLbl>
              <c:idx val="1"/>
              <c:numFmt formatCode="0%;0%;&quot;-&quot;" sourceLinked="0"/>
              <c:spPr/>
              <c:txPr>
                <a:bodyPr wrap="square" lIns="38100" tIns="19050" rIns="38100" bIns="19050" anchor="ctr">
                  <a:spAutoFit/>
                </a:bodyPr>
                <a:lstStyle/>
                <a:p>
                  <a:pPr>
                    <a:defRPr sz="1600">
                      <a:solidFill>
                        <a:srgbClr val="0A5A5E"/>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5-173D-4035-A2AB-ADBEF5702268}"/>
                </c:ext>
              </c:extLst>
            </c:dLbl>
            <c:dLbl>
              <c:idx val="2"/>
              <c:numFmt formatCode="0%;0%;&quot;-&quot;" sourceLinked="0"/>
              <c:spPr/>
              <c:txPr>
                <a:bodyPr wrap="square" lIns="38100" tIns="19050" rIns="38100" bIns="19050" anchor="ctr">
                  <a:spAutoFit/>
                </a:bodyPr>
                <a:lstStyle/>
                <a:p>
                  <a:pPr>
                    <a:defRPr sz="1600">
                      <a:solidFill>
                        <a:srgbClr val="0A5A5E"/>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4-173D-4035-A2AB-ADBEF5702268}"/>
                </c:ext>
              </c:extLst>
            </c:dLbl>
            <c:dLbl>
              <c:idx val="3"/>
              <c:numFmt formatCode="0%;0%;&quot;-&quot;" sourceLinked="0"/>
              <c:spPr/>
              <c:txPr>
                <a:bodyPr wrap="square" lIns="38100" tIns="19050" rIns="38100" bIns="19050" anchor="ctr">
                  <a:spAutoFit/>
                </a:bodyPr>
                <a:lstStyle/>
                <a:p>
                  <a:pPr>
                    <a:defRPr sz="1600">
                      <a:solidFill>
                        <a:srgbClr val="0A5A5E"/>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3-173D-4035-A2AB-ADBEF5702268}"/>
                </c:ext>
              </c:extLst>
            </c:dLbl>
            <c:dLbl>
              <c:idx val="4"/>
              <c:numFmt formatCode="0%;0%;&quot;-&quot;" sourceLinked="0"/>
              <c:spPr/>
              <c:txPr>
                <a:bodyPr wrap="square" lIns="38100" tIns="19050" rIns="38100" bIns="19050" anchor="ctr">
                  <a:spAutoFit/>
                </a:bodyPr>
                <a:lstStyle/>
                <a:p>
                  <a:pPr>
                    <a:defRPr sz="1600">
                      <a:solidFill>
                        <a:srgbClr val="0A5A5E"/>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2-173D-4035-A2AB-ADBEF5702268}"/>
                </c:ext>
              </c:extLst>
            </c:dLbl>
            <c:dLbl>
              <c:idx val="5"/>
              <c:numFmt formatCode="0%;0%;&quot;-&quot;" sourceLinked="0"/>
              <c:spPr/>
              <c:txPr>
                <a:bodyPr wrap="square" lIns="38100" tIns="19050" rIns="38100" bIns="19050" anchor="ctr">
                  <a:spAutoFit/>
                </a:bodyPr>
                <a:lstStyle/>
                <a:p>
                  <a:pPr>
                    <a:defRPr sz="1600">
                      <a:solidFill>
                        <a:srgbClr val="0A5A5E"/>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1-173D-4035-A2AB-ADBEF5702268}"/>
                </c:ext>
              </c:extLst>
            </c:dLbl>
            <c:dLbl>
              <c:idx val="6"/>
              <c:numFmt formatCode="0%;0%;&quot;-&quot;" sourceLinked="0"/>
              <c:spPr/>
              <c:txPr>
                <a:bodyPr wrap="square" lIns="38100" tIns="19050" rIns="38100" bIns="19050" anchor="ctr">
                  <a:spAutoFit/>
                </a:bodyPr>
                <a:lstStyle/>
                <a:p>
                  <a:pPr>
                    <a:defRPr sz="1600">
                      <a:solidFill>
                        <a:srgbClr val="0A5A5E"/>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0-70A6-4F18-8F8E-E94E52921DCE}"/>
                </c:ext>
              </c:extLst>
            </c:dLbl>
            <c:numFmt formatCode="0%;0%" sourceLinked="0"/>
            <c:spPr>
              <a:noFill/>
              <a:ln>
                <a:noFill/>
              </a:ln>
              <a:effectLst/>
            </c:spPr>
            <c:txPr>
              <a:bodyPr wrap="square" lIns="38100" tIns="19050" rIns="38100" bIns="19050" anchor="ctr">
                <a:spAutoFit/>
              </a:bodyPr>
              <a:lstStyle/>
              <a:p>
                <a:pPr>
                  <a:defRPr sz="1600">
                    <a:solidFill>
                      <a:srgbClr val="0A5A5E"/>
                    </a:solidFill>
                    <a:latin typeface="Myriad Pro" panose="020B0503030403020204"/>
                  </a:defRPr>
                </a:pPr>
                <a:endParaRPr lang="fr-FR"/>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DATA!$A$2:$A$8</c:f>
              <c:strCache>
                <c:ptCount val="7"/>
                <c:pt idx="0">
                  <c:v> Votre situation amoureuse</c:v>
                </c:pt>
                <c:pt idx="1">
                  <c:v> Votre santé mentale</c:v>
                </c:pt>
                <c:pt idx="2">
                  <c:v> Votre condition physique</c:v>
                </c:pt>
                <c:pt idx="3">
                  <c:v> Votre logement</c:v>
                </c:pt>
                <c:pt idx="4">
                  <c:v> Votre vie professionnelle</c:v>
                </c:pt>
                <c:pt idx="5">
                  <c:v> Votre confiance en l'avenir</c:v>
                </c:pt>
                <c:pt idx="6">
                  <c:v> Votre situation financière</c:v>
                </c:pt>
              </c:strCache>
            </c:strRef>
          </c:cat>
          <c:val>
            <c:numRef>
              <c:f>DATA!$B$2:$B$8</c:f>
              <c:numCache>
                <c:formatCode>0%</c:formatCode>
                <c:ptCount val="7"/>
                <c:pt idx="0">
                  <c:v>0.89987879958586903</c:v>
                </c:pt>
                <c:pt idx="1">
                  <c:v>0.97</c:v>
                </c:pt>
                <c:pt idx="2">
                  <c:v>0.94132875229532897</c:v>
                </c:pt>
                <c:pt idx="3">
                  <c:v>0.82036885443818497</c:v>
                </c:pt>
                <c:pt idx="4">
                  <c:v>0.85194656816728298</c:v>
                </c:pt>
                <c:pt idx="5">
                  <c:v>0.82377978037872501</c:v>
                </c:pt>
                <c:pt idx="6">
                  <c:v>0.72747397842420602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0A6-4F18-8F8E-E94E52921DCE}"/>
            </c:ext>
          </c:extLst>
        </c:ser>
        <c:dLbls>
          <c:showLegendKey val="0"/>
          <c:showVal val="1"/>
          <c:showCatName val="0"/>
          <c:showSerName val="0"/>
          <c:showPercent val="0"/>
          <c:showBubbleSize val="0"/>
        </c:dLbls>
        <c:gapWidth val="95"/>
        <c:overlap val="-9"/>
        <c:axId val="510290400"/>
        <c:axId val="510294320"/>
      </c:barChart>
      <c:barChart>
        <c:barDir val="bar"/>
        <c:grouping val="clustered"/>
        <c:varyColors val="0"/>
        <c:ser>
          <c:idx val="1"/>
          <c:order val="1"/>
          <c:tx>
            <c:strRef>
              <c:f>DATA!$C$1</c:f>
              <c:strCache>
                <c:ptCount val="1"/>
                <c:pt idx="0">
                  <c:v>Très favorable</c:v>
                </c:pt>
              </c:strCache>
            </c:strRef>
          </c:tx>
          <c:spPr>
            <a:solidFill>
              <a:srgbClr val="009999"/>
            </a:solidFill>
            <a:ln>
              <a:noFill/>
            </a:ln>
            <a:effectLst/>
          </c:spPr>
          <c:invertIfNegative val="0"/>
          <c:dPt>
            <c:idx val="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70A6-4F18-8F8E-E94E52921DCE}"/>
              </c:ext>
            </c:extLst>
          </c:dPt>
          <c:dLbls>
            <c:dLbl>
              <c:idx val="0"/>
              <c:numFmt formatCode="0%;0%;&quot;-&quot;" sourceLinked="0"/>
              <c:spPr/>
              <c:txPr>
                <a:bodyPr/>
                <a:lstStyle/>
                <a:p>
                  <a:pPr algn="ctr">
                    <a:defRPr sz="1400">
                      <a:solidFill>
                        <a:srgbClr val="0A5A5E"/>
                      </a:solidFill>
                      <a:latin typeface="Myriad Pro" panose="020B0503030403020204"/>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9-173D-4035-A2AB-ADBEF5702268}"/>
                </c:ext>
              </c:extLst>
            </c:dLbl>
            <c:dLbl>
              <c:idx val="1"/>
              <c:numFmt formatCode="0%;0%;&quot;-&quot;" sourceLinked="0"/>
              <c:spPr/>
              <c:txPr>
                <a:bodyPr/>
                <a:lstStyle/>
                <a:p>
                  <a:pPr algn="ctr">
                    <a:defRPr sz="1400">
                      <a:solidFill>
                        <a:srgbClr val="0A5A5E"/>
                      </a:solidFill>
                      <a:latin typeface="Myriad Pro" panose="020B0503030403020204"/>
                    </a:defRPr>
                  </a:pPr>
                  <a:endParaRPr lang="fr-FR"/>
                </a:p>
              </c:txPr>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0A6-4F18-8F8E-E94E52921DCE}"/>
                </c:ext>
              </c:extLst>
            </c:dLbl>
            <c:dLbl>
              <c:idx val="2"/>
              <c:numFmt formatCode="0%;0%;&quot;-&quot;" sourceLinked="0"/>
              <c:spPr/>
              <c:txPr>
                <a:bodyPr/>
                <a:lstStyle/>
                <a:p>
                  <a:pPr algn="ctr">
                    <a:defRPr sz="1400">
                      <a:solidFill>
                        <a:srgbClr val="0A5A5E"/>
                      </a:solidFill>
                      <a:latin typeface="Myriad Pro" panose="020B0503030403020204"/>
                    </a:defRPr>
                  </a:pPr>
                  <a:endParaRPr lang="fr-FR"/>
                </a:p>
              </c:txPr>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70A6-4F18-8F8E-E94E52921DCE}"/>
                </c:ext>
              </c:extLst>
            </c:dLbl>
            <c:dLbl>
              <c:idx val="3"/>
              <c:numFmt formatCode="0%;0%;&quot;-&quot;" sourceLinked="0"/>
              <c:spPr/>
              <c:txPr>
                <a:bodyPr/>
                <a:lstStyle/>
                <a:p>
                  <a:pPr algn="ctr">
                    <a:defRPr sz="1400">
                      <a:solidFill>
                        <a:srgbClr val="0A5A5E"/>
                      </a:solidFill>
                      <a:latin typeface="Myriad Pro" panose="020B0503030403020204"/>
                    </a:defRPr>
                  </a:pPr>
                  <a:endParaRPr lang="fr-FR"/>
                </a:p>
              </c:txPr>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0A6-4F18-8F8E-E94E52921DCE}"/>
                </c:ext>
              </c:extLst>
            </c:dLbl>
            <c:dLbl>
              <c:idx val="4"/>
              <c:numFmt formatCode="0%;0%;&quot;-&quot;" sourceLinked="0"/>
              <c:spPr/>
              <c:txPr>
                <a:bodyPr/>
                <a:lstStyle/>
                <a:p>
                  <a:pPr algn="ctr">
                    <a:defRPr sz="1400">
                      <a:solidFill>
                        <a:srgbClr val="0A5A5E"/>
                      </a:solidFill>
                      <a:latin typeface="Myriad Pro" panose="020B0503030403020204"/>
                    </a:defRPr>
                  </a:pPr>
                  <a:endParaRPr lang="fr-FR"/>
                </a:p>
              </c:txPr>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70A6-4F18-8F8E-E94E52921DCE}"/>
                </c:ext>
              </c:extLst>
            </c:dLbl>
            <c:dLbl>
              <c:idx val="5"/>
              <c:numFmt formatCode="0%;0%;&quot;-&quot;" sourceLinked="0"/>
              <c:spPr/>
              <c:txPr>
                <a:bodyPr/>
                <a:lstStyle/>
                <a:p>
                  <a:pPr algn="ctr">
                    <a:defRPr sz="1400">
                      <a:solidFill>
                        <a:srgbClr val="0A5A5E"/>
                      </a:solidFill>
                      <a:latin typeface="Myriad Pro" panose="020B0503030403020204"/>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8-173D-4035-A2AB-ADBEF5702268}"/>
                </c:ext>
              </c:extLst>
            </c:dLbl>
            <c:dLbl>
              <c:idx val="6"/>
              <c:numFmt formatCode="0%;0%;&quot;-&quot;" sourceLinked="0"/>
              <c:spPr>
                <a:noFill/>
                <a:ln>
                  <a:noFill/>
                </a:ln>
                <a:effectLst/>
              </c:spPr>
              <c:txPr>
                <a:bodyPr wrap="square" lIns="38100" tIns="19050" rIns="38100" bIns="19050" anchor="ctr">
                  <a:spAutoFit/>
                </a:bodyPr>
                <a:lstStyle/>
                <a:p>
                  <a:pPr algn="ctr">
                    <a:defRPr sz="1400">
                      <a:solidFill>
                        <a:srgbClr val="0A5A5E"/>
                      </a:solidFill>
                      <a:latin typeface="Myriad Pro" panose="020B0503030403020204"/>
                    </a:defRPr>
                  </a:pPr>
                  <a:endParaRPr lang="fr-FR"/>
                </a:p>
              </c:txPr>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70A6-4F18-8F8E-E94E52921DCE}"/>
                </c:ext>
              </c:extLst>
            </c:dLbl>
            <c:numFmt formatCode="0%;0%" sourceLinked="0"/>
            <c:spPr>
              <a:noFill/>
              <a:ln>
                <a:noFill/>
              </a:ln>
              <a:effectLst/>
            </c:spPr>
            <c:txPr>
              <a:bodyPr/>
              <a:lstStyle/>
              <a:p>
                <a:pPr algn="ctr">
                  <a:defRPr sz="1400">
                    <a:solidFill>
                      <a:srgbClr val="0A5A5E"/>
                    </a:solidFill>
                    <a:latin typeface="Myriad Pro" panose="020B0503030403020204"/>
                  </a:defRPr>
                </a:pPr>
                <a:endParaRPr lang="fr-FR"/>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DATA!$A$2:$A$8</c:f>
              <c:strCache>
                <c:ptCount val="7"/>
                <c:pt idx="0">
                  <c:v> Votre situation amoureuse</c:v>
                </c:pt>
                <c:pt idx="1">
                  <c:v> Votre santé mentale</c:v>
                </c:pt>
                <c:pt idx="2">
                  <c:v> Votre condition physique</c:v>
                </c:pt>
                <c:pt idx="3">
                  <c:v> Votre logement</c:v>
                </c:pt>
                <c:pt idx="4">
                  <c:v> Votre vie professionnelle</c:v>
                </c:pt>
                <c:pt idx="5">
                  <c:v> Votre confiance en l'avenir</c:v>
                </c:pt>
                <c:pt idx="6">
                  <c:v> Votre situation financière</c:v>
                </c:pt>
              </c:strCache>
            </c:strRef>
          </c:cat>
          <c:val>
            <c:numRef>
              <c:f>DATA!$C$2:$C$8</c:f>
              <c:numCache>
                <c:formatCode>0%</c:formatCode>
                <c:ptCount val="7"/>
                <c:pt idx="0">
                  <c:v>0.54265076999999995</c:v>
                </c:pt>
                <c:pt idx="1">
                  <c:v>0.49758848</c:v>
                </c:pt>
                <c:pt idx="2">
                  <c:v>0.41698431000000002</c:v>
                </c:pt>
                <c:pt idx="3">
                  <c:v>0.27329963000000002</c:v>
                </c:pt>
                <c:pt idx="4">
                  <c:v>0.24153087000000001</c:v>
                </c:pt>
                <c:pt idx="5">
                  <c:v>0.27283273000000002</c:v>
                </c:pt>
                <c:pt idx="6">
                  <c:v>0.12578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70A6-4F18-8F8E-E94E52921DCE}"/>
            </c:ext>
          </c:extLst>
        </c:ser>
        <c:dLbls>
          <c:showLegendKey val="0"/>
          <c:showVal val="1"/>
          <c:showCatName val="0"/>
          <c:showSerName val="0"/>
          <c:showPercent val="0"/>
          <c:showBubbleSize val="0"/>
        </c:dLbls>
        <c:gapWidth val="190"/>
        <c:axId val="510288048"/>
        <c:axId val="510288832"/>
      </c:barChart>
      <c:catAx>
        <c:axId val="510290400"/>
        <c:scaling>
          <c:orientation val="maxMin"/>
        </c:scaling>
        <c:delete val="1"/>
        <c:axPos val="l"/>
        <c:numFmt formatCode="General" sourceLinked="1"/>
        <c:majorTickMark val="none"/>
        <c:minorTickMark val="none"/>
        <c:tickLblPos val="none"/>
        <c:crossAx val="510294320"/>
        <c:crosses val="autoZero"/>
        <c:auto val="1"/>
        <c:lblAlgn val="ctr"/>
        <c:lblOffset val="100"/>
        <c:noMultiLvlLbl val="0"/>
      </c:catAx>
      <c:valAx>
        <c:axId val="510294320"/>
        <c:scaling>
          <c:orientation val="minMax"/>
          <c:max val="1.2"/>
          <c:min val="0"/>
        </c:scaling>
        <c:delete val="1"/>
        <c:axPos val="t"/>
        <c:numFmt formatCode="0%" sourceLinked="1"/>
        <c:majorTickMark val="out"/>
        <c:minorTickMark val="none"/>
        <c:tickLblPos val="nextTo"/>
        <c:crossAx val="510290400"/>
        <c:crosses val="autoZero"/>
        <c:crossBetween val="between"/>
        <c:majorUnit val="0.2"/>
      </c:valAx>
      <c:valAx>
        <c:axId val="510288832"/>
        <c:scaling>
          <c:orientation val="minMax"/>
          <c:max val="1"/>
        </c:scaling>
        <c:delete val="1"/>
        <c:axPos val="t"/>
        <c:numFmt formatCode="0%" sourceLinked="1"/>
        <c:majorTickMark val="none"/>
        <c:minorTickMark val="none"/>
        <c:tickLblPos val="none"/>
        <c:crossAx val="510288048"/>
        <c:crosses val="autoZero"/>
        <c:crossBetween val="between"/>
      </c:valAx>
      <c:catAx>
        <c:axId val="510288048"/>
        <c:scaling>
          <c:orientation val="maxMin"/>
        </c:scaling>
        <c:delete val="1"/>
        <c:axPos val="l"/>
        <c:numFmt formatCode="General" sourceLinked="1"/>
        <c:majorTickMark val="out"/>
        <c:minorTickMark val="none"/>
        <c:tickLblPos val="none"/>
        <c:crossAx val="510288832"/>
        <c:crosses val="autoZero"/>
        <c:auto val="1"/>
        <c:lblAlgn val="ctr"/>
        <c:lblOffset val="100"/>
        <c:noMultiLvlLbl val="0"/>
      </c:catAx>
    </c:plotArea>
    <c:plotVisOnly val="1"/>
    <c:dispBlanksAs val="gap"/>
    <c:showDLblsOverMax val="0"/>
  </c:chart>
  <c:txPr>
    <a:bodyPr/>
    <a:lstStyle/>
    <a:p>
      <a:pPr>
        <a:defRPr sz="1800" b="1">
          <a:solidFill>
            <a:schemeClr val="accent1">
              <a:lumMod val="75000"/>
            </a:schemeClr>
          </a:solidFill>
        </a:defRPr>
      </a:pPr>
      <a:endParaRPr lang="fr-F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6309952503201872E-2"/>
          <c:w val="1"/>
          <c:h val="0.97349181547621189"/>
        </c:manualLayout>
      </c:layout>
      <c:barChart>
        <c:barDir val="bar"/>
        <c:grouping val="clustered"/>
        <c:varyColors val="0"/>
        <c:ser>
          <c:idx val="0"/>
          <c:order val="0"/>
          <c:tx>
            <c:strRef>
              <c:f>DATA!$B$1</c:f>
              <c:strCache>
                <c:ptCount val="1"/>
                <c:pt idx="0">
                  <c:v>ST Non</c:v>
                </c:pt>
              </c:strCache>
            </c:strRef>
          </c:tx>
          <c:spPr>
            <a:solidFill>
              <a:schemeClr val="bg2">
                <a:lumMod val="90000"/>
              </a:schemeClr>
            </a:solidFill>
            <a:ln w="12700">
              <a:solidFill>
                <a:schemeClr val="bg1"/>
              </a:solidFill>
            </a:ln>
            <a:effectLst/>
          </c:spPr>
          <c:invertIfNegative val="0"/>
          <c:dLbls>
            <c:dLbl>
              <c:idx val="0"/>
              <c:numFmt formatCode="0%;0%" sourceLinked="0"/>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0-A86F-47A9-9832-EE4C041D1491}"/>
                </c:ext>
              </c:extLst>
            </c:dLbl>
            <c:numFmt formatCode="0%;0%" sourceLinked="0"/>
            <c:spPr>
              <a:noFill/>
              <a:ln>
                <a:noFill/>
              </a:ln>
              <a:effectLst/>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ext>
            </c:extLst>
          </c:dLbls>
          <c:cat>
            <c:strRef>
              <c:f>DATA!$A$2</c:f>
              <c:strCache>
                <c:ptCount val="1"/>
                <c:pt idx="0">
                  <c:v>Landes</c:v>
                </c:pt>
              </c:strCache>
            </c:strRef>
          </c:cat>
          <c:val>
            <c:numRef>
              <c:f>DATA!$B$2</c:f>
              <c:numCache>
                <c:formatCode>0%</c:formatCode>
                <c:ptCount val="1"/>
                <c:pt idx="0">
                  <c:v>-0.38364767560922403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FEE5-44E0-8739-E02263ADA60F}"/>
            </c:ext>
          </c:extLst>
        </c:ser>
        <c:dLbls>
          <c:showLegendKey val="0"/>
          <c:showVal val="1"/>
          <c:showCatName val="0"/>
          <c:showSerName val="0"/>
          <c:showPercent val="0"/>
          <c:showBubbleSize val="0"/>
        </c:dLbls>
        <c:gapWidth val="95"/>
        <c:overlap val="-9"/>
        <c:axId val="510290400"/>
        <c:axId val="510294320"/>
      </c:barChart>
      <c:barChart>
        <c:barDir val="bar"/>
        <c:grouping val="clustered"/>
        <c:varyColors val="0"/>
        <c:ser>
          <c:idx val="1"/>
          <c:order val="1"/>
          <c:tx>
            <c:strRef>
              <c:f>DATA!$C$1</c:f>
              <c:strCache>
                <c:ptCount val="1"/>
                <c:pt idx="0">
                  <c:v>Non pas du tout</c:v>
                </c:pt>
              </c:strCache>
            </c:strRef>
          </c:tx>
          <c:spPr>
            <a:solidFill>
              <a:srgbClr val="7F7F7F"/>
            </a:solidFill>
            <a:ln>
              <a:noFill/>
            </a:ln>
            <a:effectLst/>
          </c:spPr>
          <c:invertIfNegative val="0"/>
          <c:dLbls>
            <c:dLbl>
              <c:idx val="0"/>
              <c:numFmt formatCode="0%;0%" sourceLinked="0"/>
              <c:spPr/>
              <c:txPr>
                <a:bodyPr/>
                <a:lstStyle/>
                <a:p>
                  <a:pPr algn="ctr">
                    <a:defRPr sz="1400">
                      <a:solidFill>
                        <a:schemeClr val="tx1">
                          <a:lumMod val="75000"/>
                          <a:lumOff val="25000"/>
                        </a:schemeClr>
                      </a:solidFill>
                      <a:latin typeface="Myriad Pro" panose="020B0503030403020204"/>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1-A86F-47A9-9832-EE4C041D1491}"/>
                </c:ext>
              </c:extLst>
            </c:dLbl>
            <c:numFmt formatCode="0%;0%" sourceLinked="0"/>
            <c:spPr>
              <a:noFill/>
              <a:ln>
                <a:noFill/>
              </a:ln>
              <a:effectLst/>
            </c:spPr>
            <c:txPr>
              <a:bodyPr/>
              <a:lstStyle/>
              <a:p>
                <a:pPr algn="ctr">
                  <a:defRPr sz="1400">
                    <a:solidFill>
                      <a:schemeClr val="tx1">
                        <a:lumMod val="75000"/>
                        <a:lumOff val="25000"/>
                      </a:schemeClr>
                    </a:solidFill>
                    <a:latin typeface="Myriad Pro" panose="020B0503030403020204"/>
                  </a:defRPr>
                </a:pPr>
                <a:endParaRPr lang="fr-FR"/>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ext>
            </c:extLst>
          </c:dLbls>
          <c:cat>
            <c:strRef>
              <c:f>DATA!$A$2</c:f>
              <c:strCache>
                <c:ptCount val="1"/>
                <c:pt idx="0">
                  <c:v>Landes</c:v>
                </c:pt>
              </c:strCache>
            </c:strRef>
          </c:cat>
          <c:val>
            <c:numRef>
              <c:f>DATA!$C$2</c:f>
              <c:numCache>
                <c:formatCode>0%</c:formatCode>
                <c:ptCount val="1"/>
                <c:pt idx="0">
                  <c:v>-0.10947867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7-FEE5-44E0-8739-E02263ADA60F}"/>
            </c:ext>
          </c:extLst>
        </c:ser>
        <c:dLbls>
          <c:showLegendKey val="0"/>
          <c:showVal val="1"/>
          <c:showCatName val="0"/>
          <c:showSerName val="0"/>
          <c:showPercent val="0"/>
          <c:showBubbleSize val="0"/>
        </c:dLbls>
        <c:gapWidth val="190"/>
        <c:axId val="510288048"/>
        <c:axId val="510288832"/>
      </c:barChart>
      <c:catAx>
        <c:axId val="510290400"/>
        <c:scaling>
          <c:orientation val="maxMin"/>
        </c:scaling>
        <c:delete val="1"/>
        <c:axPos val="l"/>
        <c:numFmt formatCode="General" sourceLinked="1"/>
        <c:majorTickMark val="none"/>
        <c:minorTickMark val="none"/>
        <c:tickLblPos val="none"/>
        <c:crossAx val="510294320"/>
        <c:crosses val="autoZero"/>
        <c:auto val="1"/>
        <c:lblAlgn val="ctr"/>
        <c:lblOffset val="100"/>
        <c:noMultiLvlLbl val="0"/>
      </c:catAx>
      <c:valAx>
        <c:axId val="510294320"/>
        <c:scaling>
          <c:orientation val="minMax"/>
          <c:max val="0"/>
          <c:min val="-0.60000000000000009"/>
        </c:scaling>
        <c:delete val="1"/>
        <c:axPos val="t"/>
        <c:numFmt formatCode="0%" sourceLinked="1"/>
        <c:majorTickMark val="out"/>
        <c:minorTickMark val="none"/>
        <c:tickLblPos val="nextTo"/>
        <c:crossAx val="510290400"/>
        <c:crosses val="autoZero"/>
        <c:crossBetween val="between"/>
        <c:majorUnit val="0.2"/>
      </c:valAx>
      <c:valAx>
        <c:axId val="510288832"/>
        <c:scaling>
          <c:orientation val="minMax"/>
          <c:max val="1"/>
        </c:scaling>
        <c:delete val="1"/>
        <c:axPos val="t"/>
        <c:numFmt formatCode="0%" sourceLinked="1"/>
        <c:majorTickMark val="none"/>
        <c:minorTickMark val="none"/>
        <c:tickLblPos val="none"/>
        <c:crossAx val="510288048"/>
        <c:crosses val="autoZero"/>
        <c:crossBetween val="between"/>
      </c:valAx>
      <c:catAx>
        <c:axId val="510288048"/>
        <c:scaling>
          <c:orientation val="maxMin"/>
        </c:scaling>
        <c:delete val="1"/>
        <c:axPos val="l"/>
        <c:numFmt formatCode="General" sourceLinked="1"/>
        <c:majorTickMark val="out"/>
        <c:minorTickMark val="none"/>
        <c:tickLblPos val="none"/>
        <c:crossAx val="510288832"/>
        <c:crosses val="autoZero"/>
        <c:auto val="1"/>
        <c:lblAlgn val="ctr"/>
        <c:lblOffset val="100"/>
        <c:noMultiLvlLbl val="0"/>
      </c:catAx>
    </c:plotArea>
    <c:plotVisOnly val="1"/>
    <c:dispBlanksAs val="gap"/>
    <c:showDLblsOverMax val="0"/>
  </c:chart>
  <c:txPr>
    <a:bodyPr/>
    <a:lstStyle/>
    <a:p>
      <a:pPr>
        <a:defRPr sz="1800" b="1">
          <a:solidFill>
            <a:schemeClr val="accent1">
              <a:lumMod val="75000"/>
            </a:schemeClr>
          </a:solidFill>
        </a:defRPr>
      </a:pPr>
      <a:endParaRPr lang="fr-F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6309952503201872E-2"/>
          <c:w val="1"/>
          <c:h val="0.97349181547621189"/>
        </c:manualLayout>
      </c:layout>
      <c:barChart>
        <c:barDir val="bar"/>
        <c:grouping val="clustered"/>
        <c:varyColors val="0"/>
        <c:ser>
          <c:idx val="0"/>
          <c:order val="0"/>
          <c:tx>
            <c:strRef>
              <c:f>DATA!$B$1</c:f>
              <c:strCache>
                <c:ptCount val="1"/>
                <c:pt idx="0">
                  <c:v>ST Non</c:v>
                </c:pt>
              </c:strCache>
            </c:strRef>
          </c:tx>
          <c:spPr>
            <a:solidFill>
              <a:srgbClr val="F4B183"/>
            </a:solidFill>
            <a:ln w="12700">
              <a:solidFill>
                <a:schemeClr val="bg1"/>
              </a:solidFill>
            </a:ln>
            <a:effectLst/>
          </c:spPr>
          <c:invertIfNegative val="0"/>
          <c:dLbls>
            <c:dLbl>
              <c:idx val="0"/>
              <c:numFmt formatCode="0%;0%;&quot;-&quot;" sourceLinked="0"/>
              <c:spPr/>
              <c:txPr>
                <a:bodyPr wrap="square" lIns="38100" tIns="19050" rIns="38100" bIns="19050" anchor="ctr">
                  <a:spAutoFit/>
                </a:bodyPr>
                <a:lstStyle/>
                <a:p>
                  <a:pPr>
                    <a:defRPr sz="1600">
                      <a:solidFill>
                        <a:schemeClr val="tx1"/>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0-9A52-49D0-8746-EA138C022D92}"/>
                </c:ext>
              </c:extLst>
            </c:dLbl>
            <c:numFmt formatCode="0%;0%" sourceLinked="0"/>
            <c:spPr>
              <a:noFill/>
              <a:ln>
                <a:noFill/>
              </a:ln>
              <a:effectLst/>
            </c:spPr>
            <c:txPr>
              <a:bodyPr wrap="square" lIns="38100" tIns="19050" rIns="38100" bIns="19050" anchor="ctr">
                <a:spAutoFit/>
              </a:bodyPr>
              <a:lstStyle/>
              <a:p>
                <a:pPr>
                  <a:defRPr sz="1600">
                    <a:solidFill>
                      <a:schemeClr val="tx1"/>
                    </a:solidFill>
                    <a:latin typeface="Myriad Pro" panose="020B0503030403020204"/>
                  </a:defRPr>
                </a:pPr>
                <a:endParaRPr lang="fr-FR"/>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ext>
            </c:extLst>
          </c:dLbls>
          <c:cat>
            <c:strRef>
              <c:f>DATA!$A$2</c:f>
              <c:strCache>
                <c:ptCount val="1"/>
                <c:pt idx="0">
                  <c:v>Landes</c:v>
                </c:pt>
              </c:strCache>
            </c:strRef>
          </c:cat>
          <c:val>
            <c:numRef>
              <c:f>DATA!$B$2</c:f>
              <c:numCache>
                <c:formatCode>0%</c:formatCode>
                <c:ptCount val="1"/>
                <c:pt idx="0">
                  <c:v>0.41819443184803001</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2210-4477-B351-A9627A637EB4}"/>
            </c:ext>
          </c:extLst>
        </c:ser>
        <c:dLbls>
          <c:showLegendKey val="0"/>
          <c:showVal val="1"/>
          <c:showCatName val="0"/>
          <c:showSerName val="0"/>
          <c:showPercent val="0"/>
          <c:showBubbleSize val="0"/>
        </c:dLbls>
        <c:gapWidth val="95"/>
        <c:overlap val="-9"/>
        <c:axId val="510290400"/>
        <c:axId val="510294320"/>
      </c:barChart>
      <c:barChart>
        <c:barDir val="bar"/>
        <c:grouping val="clustered"/>
        <c:varyColors val="0"/>
        <c:ser>
          <c:idx val="1"/>
          <c:order val="1"/>
          <c:tx>
            <c:strRef>
              <c:f>DATA!$C$1</c:f>
              <c:strCache>
                <c:ptCount val="1"/>
                <c:pt idx="0">
                  <c:v>Non pas du tout</c:v>
                </c:pt>
              </c:strCache>
            </c:strRef>
          </c:tx>
          <c:spPr>
            <a:solidFill>
              <a:srgbClr val="881218"/>
            </a:solidFill>
            <a:ln>
              <a:noFill/>
            </a:ln>
            <a:effectLst/>
          </c:spPr>
          <c:invertIfNegative val="0"/>
          <c:dLbls>
            <c:dLbl>
              <c:idx val="0"/>
              <c:numFmt formatCode="0%;0%;&quot;-&quot;" sourceLinked="0"/>
              <c:spPr/>
              <c:txPr>
                <a:bodyPr/>
                <a:lstStyle/>
                <a:p>
                  <a:pPr algn="ctr">
                    <a:defRPr sz="1400">
                      <a:solidFill>
                        <a:schemeClr val="tx1"/>
                      </a:solidFill>
                      <a:latin typeface="Myriad Pro" panose="020B0503030403020204"/>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1-9A52-49D0-8746-EA138C022D92}"/>
                </c:ext>
              </c:extLst>
            </c:dLbl>
            <c:numFmt formatCode="0%;0%" sourceLinked="0"/>
            <c:spPr>
              <a:noFill/>
              <a:ln>
                <a:noFill/>
              </a:ln>
              <a:effectLst/>
            </c:spPr>
            <c:txPr>
              <a:bodyPr/>
              <a:lstStyle/>
              <a:p>
                <a:pPr algn="ctr">
                  <a:defRPr sz="1400">
                    <a:solidFill>
                      <a:schemeClr val="tx1"/>
                    </a:solidFill>
                    <a:latin typeface="Myriad Pro" panose="020B0503030403020204"/>
                  </a:defRPr>
                </a:pPr>
                <a:endParaRPr lang="fr-FR"/>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ext>
            </c:extLst>
          </c:dLbls>
          <c:cat>
            <c:strRef>
              <c:f>DATA!$A$2</c:f>
              <c:strCache>
                <c:ptCount val="1"/>
                <c:pt idx="0">
                  <c:v>Landes</c:v>
                </c:pt>
              </c:strCache>
            </c:strRef>
          </c:cat>
          <c:val>
            <c:numRef>
              <c:f>DATA!$C$2</c:f>
              <c:numCache>
                <c:formatCode>0%</c:formatCode>
                <c:ptCount val="1"/>
                <c:pt idx="0">
                  <c:v>0.11010718</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2210-4477-B351-A9627A637EB4}"/>
            </c:ext>
          </c:extLst>
        </c:ser>
        <c:dLbls>
          <c:showLegendKey val="0"/>
          <c:showVal val="1"/>
          <c:showCatName val="0"/>
          <c:showSerName val="0"/>
          <c:showPercent val="0"/>
          <c:showBubbleSize val="0"/>
        </c:dLbls>
        <c:gapWidth val="190"/>
        <c:axId val="510288048"/>
        <c:axId val="510288832"/>
      </c:barChart>
      <c:catAx>
        <c:axId val="510290400"/>
        <c:scaling>
          <c:orientation val="maxMin"/>
        </c:scaling>
        <c:delete val="1"/>
        <c:axPos val="l"/>
        <c:numFmt formatCode="General" sourceLinked="1"/>
        <c:majorTickMark val="none"/>
        <c:minorTickMark val="none"/>
        <c:tickLblPos val="none"/>
        <c:crossAx val="510294320"/>
        <c:crosses val="autoZero"/>
        <c:auto val="1"/>
        <c:lblAlgn val="ctr"/>
        <c:lblOffset val="100"/>
        <c:noMultiLvlLbl val="0"/>
      </c:catAx>
      <c:valAx>
        <c:axId val="510294320"/>
        <c:scaling>
          <c:orientation val="minMax"/>
          <c:max val="0.60000000000000009"/>
          <c:min val="0"/>
        </c:scaling>
        <c:delete val="1"/>
        <c:axPos val="t"/>
        <c:numFmt formatCode="0%" sourceLinked="1"/>
        <c:majorTickMark val="out"/>
        <c:minorTickMark val="none"/>
        <c:tickLblPos val="nextTo"/>
        <c:crossAx val="510290400"/>
        <c:crosses val="autoZero"/>
        <c:crossBetween val="between"/>
        <c:majorUnit val="0.2"/>
      </c:valAx>
      <c:valAx>
        <c:axId val="510288832"/>
        <c:scaling>
          <c:orientation val="minMax"/>
          <c:max val="1"/>
        </c:scaling>
        <c:delete val="1"/>
        <c:axPos val="t"/>
        <c:numFmt formatCode="0%" sourceLinked="1"/>
        <c:majorTickMark val="none"/>
        <c:minorTickMark val="none"/>
        <c:tickLblPos val="none"/>
        <c:crossAx val="510288048"/>
        <c:crosses val="autoZero"/>
        <c:crossBetween val="between"/>
      </c:valAx>
      <c:catAx>
        <c:axId val="510288048"/>
        <c:scaling>
          <c:orientation val="maxMin"/>
        </c:scaling>
        <c:delete val="1"/>
        <c:axPos val="l"/>
        <c:numFmt formatCode="General" sourceLinked="1"/>
        <c:majorTickMark val="out"/>
        <c:minorTickMark val="none"/>
        <c:tickLblPos val="none"/>
        <c:crossAx val="510288832"/>
        <c:crosses val="autoZero"/>
        <c:auto val="1"/>
        <c:lblAlgn val="ctr"/>
        <c:lblOffset val="100"/>
        <c:noMultiLvlLbl val="0"/>
      </c:catAx>
    </c:plotArea>
    <c:plotVisOnly val="1"/>
    <c:dispBlanksAs val="gap"/>
    <c:showDLblsOverMax val="0"/>
  </c:chart>
  <c:txPr>
    <a:bodyPr/>
    <a:lstStyle/>
    <a:p>
      <a:pPr>
        <a:defRPr sz="1800" b="1">
          <a:solidFill>
            <a:schemeClr val="accent1">
              <a:lumMod val="75000"/>
            </a:schemeClr>
          </a:solidFill>
        </a:defRPr>
      </a:pPr>
      <a:endParaRPr lang="fr-FR"/>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6309952503201872E-2"/>
          <c:w val="1"/>
          <c:h val="0.97349181547621189"/>
        </c:manualLayout>
      </c:layout>
      <c:barChart>
        <c:barDir val="bar"/>
        <c:grouping val="clustered"/>
        <c:varyColors val="0"/>
        <c:ser>
          <c:idx val="0"/>
          <c:order val="0"/>
          <c:tx>
            <c:strRef>
              <c:f>DATA!$B$1</c:f>
              <c:strCache>
                <c:ptCount val="1"/>
                <c:pt idx="0">
                  <c:v>ST Oui</c:v>
                </c:pt>
              </c:strCache>
            </c:strRef>
          </c:tx>
          <c:spPr>
            <a:solidFill>
              <a:schemeClr val="bg2">
                <a:lumMod val="90000"/>
              </a:schemeClr>
            </a:solidFill>
            <a:ln w="12700">
              <a:solidFill>
                <a:schemeClr val="bg1"/>
              </a:solidFill>
            </a:ln>
            <a:effectLst/>
          </c:spPr>
          <c:invertIfNegative val="0"/>
          <c:dPt>
            <c:idx val="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5431-4E6B-8B1D-36B02572EA99}"/>
              </c:ext>
            </c:extLst>
          </c:dPt>
          <c:dLbls>
            <c:dLbl>
              <c:idx val="0"/>
              <c:numFmt formatCode="0%;0%" sourceLinked="0"/>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6-7C0D-4C58-AFAD-F208CEE31B4E}"/>
                </c:ext>
              </c:extLst>
            </c:dLbl>
            <c:dLbl>
              <c:idx val="1"/>
              <c:numFmt formatCode="0%;0%" sourceLinked="0"/>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5-7C0D-4C58-AFAD-F208CEE31B4E}"/>
                </c:ext>
              </c:extLst>
            </c:dLbl>
            <c:dLbl>
              <c:idx val="2"/>
              <c:numFmt formatCode="0%;0%" sourceLinked="0"/>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4-7C0D-4C58-AFAD-F208CEE31B4E}"/>
                </c:ext>
              </c:extLst>
            </c:dLbl>
            <c:dLbl>
              <c:idx val="3"/>
              <c:numFmt formatCode="0%;0%" sourceLinked="0"/>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3-7C0D-4C58-AFAD-F208CEE31B4E}"/>
                </c:ext>
              </c:extLst>
            </c:dLbl>
            <c:dLbl>
              <c:idx val="4"/>
              <c:numFmt formatCode="0%;0%" sourceLinked="0"/>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2-7C0D-4C58-AFAD-F208CEE31B4E}"/>
                </c:ext>
              </c:extLst>
            </c:dLbl>
            <c:dLbl>
              <c:idx val="5"/>
              <c:numFmt formatCode="0%;0%" sourceLinked="0"/>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1-7C0D-4C58-AFAD-F208CEE31B4E}"/>
                </c:ext>
              </c:extLst>
            </c:dLbl>
            <c:dLbl>
              <c:idx val="6"/>
              <c:numFmt formatCode="0%;0%" sourceLinked="0"/>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0-5431-4E6B-8B1D-36B02572EA99}"/>
                </c:ext>
              </c:extLst>
            </c:dLbl>
            <c:numFmt formatCode="0%;0%" sourceLinked="0"/>
            <c:spPr>
              <a:noFill/>
              <a:ln>
                <a:noFill/>
              </a:ln>
              <a:effectLst/>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DATA!$A$2:$A$8</c:f>
              <c:strCache>
                <c:ptCount val="7"/>
                <c:pt idx="0">
                  <c:v> Des congés familiaux bien rémunérés pour passer du temps avec son enfant</c:v>
                </c:pt>
                <c:pt idx="1">
                  <c:v> Des prestations monétaires et avantages fiscaux pour améliorer le niveau de vie</c:v>
                </c:pt>
                <c:pt idx="2">
                  <c:v> Des services de garde et d'accueil jeunes enfants ou périscolaires</c:v>
                </c:pt>
                <c:pt idx="3">
                  <c:v> Des conditions de travail adaptées (horaires, télétravail...)</c:v>
                </c:pt>
                <c:pt idx="4">
                  <c:v> Des solutions ponctuelles de garde des enfants pour permettre un répit des parents</c:v>
                </c:pt>
                <c:pt idx="5">
                  <c:v> Des tarifs municipaux (cantine, loisirs, transports...) différents en fonction du nombre d'enfants</c:v>
                </c:pt>
                <c:pt idx="6">
                  <c:v> Un accompagnement par des professionnels pour aider les parents à faire face aux problématiques rencontrées avec et par les enfants</c:v>
                </c:pt>
              </c:strCache>
            </c:strRef>
          </c:cat>
          <c:val>
            <c:numRef>
              <c:f>DATA!$B$2:$B$8</c:f>
              <c:numCache>
                <c:formatCode>0%</c:formatCode>
                <c:ptCount val="7"/>
                <c:pt idx="0">
                  <c:v>-0.66021791542248998</c:v>
                </c:pt>
                <c:pt idx="1">
                  <c:v>-0.63273946994387797</c:v>
                </c:pt>
                <c:pt idx="2">
                  <c:v>-0.62664881255942995</c:v>
                </c:pt>
                <c:pt idx="3">
                  <c:v>-0.620827723972733</c:v>
                </c:pt>
                <c:pt idx="4">
                  <c:v>-0.58843953212441402</c:v>
                </c:pt>
                <c:pt idx="5">
                  <c:v>-0.57941836238752498</c:v>
                </c:pt>
                <c:pt idx="6">
                  <c:v>-0.51980571877225201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28B-42D8-BB61-93F4A98890F3}"/>
            </c:ext>
          </c:extLst>
        </c:ser>
        <c:dLbls>
          <c:showLegendKey val="0"/>
          <c:showVal val="1"/>
          <c:showCatName val="0"/>
          <c:showSerName val="0"/>
          <c:showPercent val="0"/>
          <c:showBubbleSize val="0"/>
        </c:dLbls>
        <c:gapWidth val="95"/>
        <c:overlap val="-9"/>
        <c:axId val="510290400"/>
        <c:axId val="510294320"/>
      </c:barChart>
      <c:barChart>
        <c:barDir val="bar"/>
        <c:grouping val="clustered"/>
        <c:varyColors val="0"/>
        <c:ser>
          <c:idx val="1"/>
          <c:order val="1"/>
          <c:tx>
            <c:strRef>
              <c:f>DATA!$C$1</c:f>
              <c:strCache>
                <c:ptCount val="1"/>
                <c:pt idx="0">
                  <c:v>Oui, tout à fait</c:v>
                </c:pt>
              </c:strCache>
            </c:strRef>
          </c:tx>
          <c:spPr>
            <a:solidFill>
              <a:srgbClr val="7F7F7F"/>
            </a:solidFill>
            <a:ln>
              <a:noFill/>
            </a:ln>
            <a:effectLst/>
          </c:spPr>
          <c:invertIfNegative val="0"/>
          <c:dPt>
            <c:idx val="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431-4E6B-8B1D-36B02572EA99}"/>
              </c:ext>
            </c:extLst>
          </c:dPt>
          <c:dLbls>
            <c:dLbl>
              <c:idx val="0"/>
              <c:numFmt formatCode="0%;0%" sourceLinked="0"/>
              <c:spPr/>
              <c:txPr>
                <a:bodyPr/>
                <a:lstStyle/>
                <a:p>
                  <a:pPr algn="ctr">
                    <a:defRPr sz="1400">
                      <a:solidFill>
                        <a:schemeClr val="tx1">
                          <a:lumMod val="75000"/>
                          <a:lumOff val="25000"/>
                        </a:schemeClr>
                      </a:solidFill>
                      <a:latin typeface="Myriad Pro" panose="020B0503030403020204"/>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9-7C0D-4C58-AFAD-F208CEE31B4E}"/>
                </c:ext>
              </c:extLst>
            </c:dLbl>
            <c:dLbl>
              <c:idx val="1"/>
              <c:numFmt formatCode="0%;0%" sourceLinked="0"/>
              <c:spPr/>
              <c:txPr>
                <a:bodyPr/>
                <a:lstStyle/>
                <a:p>
                  <a:pPr algn="ctr">
                    <a:defRPr sz="1400">
                      <a:solidFill>
                        <a:schemeClr val="tx1">
                          <a:lumMod val="75000"/>
                          <a:lumOff val="25000"/>
                        </a:schemeClr>
                      </a:solidFill>
                      <a:latin typeface="Myriad Pro" panose="020B0503030403020204"/>
                    </a:defRPr>
                  </a:pPr>
                  <a:endParaRPr lang="fr-FR"/>
                </a:p>
              </c:txPr>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B525-4893-9F75-CC2B2E45BF88}"/>
                </c:ext>
              </c:extLst>
            </c:dLbl>
            <c:dLbl>
              <c:idx val="2"/>
              <c:numFmt formatCode="0%;0%" sourceLinked="0"/>
              <c:spPr/>
              <c:txPr>
                <a:bodyPr/>
                <a:lstStyle/>
                <a:p>
                  <a:pPr algn="ctr">
                    <a:defRPr sz="1400">
                      <a:solidFill>
                        <a:schemeClr val="tx1">
                          <a:lumMod val="75000"/>
                          <a:lumOff val="25000"/>
                        </a:schemeClr>
                      </a:solidFill>
                      <a:latin typeface="Myriad Pro" panose="020B0503030403020204"/>
                    </a:defRPr>
                  </a:pPr>
                  <a:endParaRPr lang="fr-FR"/>
                </a:p>
              </c:txPr>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B525-4893-9F75-CC2B2E45BF88}"/>
                </c:ext>
              </c:extLst>
            </c:dLbl>
            <c:dLbl>
              <c:idx val="3"/>
              <c:numFmt formatCode="0%;0%" sourceLinked="0"/>
              <c:spPr/>
              <c:txPr>
                <a:bodyPr/>
                <a:lstStyle/>
                <a:p>
                  <a:pPr algn="ctr">
                    <a:defRPr sz="1400">
                      <a:solidFill>
                        <a:schemeClr val="tx1">
                          <a:lumMod val="75000"/>
                          <a:lumOff val="25000"/>
                        </a:schemeClr>
                      </a:solidFill>
                      <a:latin typeface="Myriad Pro" panose="020B0503030403020204"/>
                    </a:defRPr>
                  </a:pPr>
                  <a:endParaRPr lang="fr-FR"/>
                </a:p>
              </c:txPr>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B525-4893-9F75-CC2B2E45BF88}"/>
                </c:ext>
              </c:extLst>
            </c:dLbl>
            <c:dLbl>
              <c:idx val="4"/>
              <c:numFmt formatCode="0%;0%" sourceLinked="0"/>
              <c:spPr/>
              <c:txPr>
                <a:bodyPr/>
                <a:lstStyle/>
                <a:p>
                  <a:pPr algn="ctr">
                    <a:defRPr sz="1400">
                      <a:solidFill>
                        <a:schemeClr val="tx1">
                          <a:lumMod val="75000"/>
                          <a:lumOff val="25000"/>
                        </a:schemeClr>
                      </a:solidFill>
                      <a:latin typeface="Myriad Pro" panose="020B0503030403020204"/>
                    </a:defRPr>
                  </a:pPr>
                  <a:endParaRPr lang="fr-FR"/>
                </a:p>
              </c:txPr>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525-4893-9F75-CC2B2E45BF88}"/>
                </c:ext>
              </c:extLst>
            </c:dLbl>
            <c:dLbl>
              <c:idx val="5"/>
              <c:numFmt formatCode="0%;0%" sourceLinked="0"/>
              <c:spPr/>
              <c:txPr>
                <a:bodyPr/>
                <a:lstStyle/>
                <a:p>
                  <a:pPr algn="ctr">
                    <a:defRPr sz="1400">
                      <a:solidFill>
                        <a:schemeClr val="tx1">
                          <a:lumMod val="75000"/>
                          <a:lumOff val="25000"/>
                        </a:schemeClr>
                      </a:solidFill>
                      <a:latin typeface="Myriad Pro" panose="020B0503030403020204"/>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8-7C0D-4C58-AFAD-F208CEE31B4E}"/>
                </c:ext>
              </c:extLst>
            </c:dLbl>
            <c:dLbl>
              <c:idx val="6"/>
              <c:numFmt formatCode="0%;0%" sourceLinked="0"/>
              <c:spPr>
                <a:noFill/>
                <a:ln>
                  <a:noFill/>
                </a:ln>
                <a:effectLst/>
              </c:spPr>
              <c:txPr>
                <a:bodyPr wrap="square" lIns="38100" tIns="19050" rIns="38100" bIns="19050" anchor="ctr">
                  <a:spAutoFit/>
                </a:bodyPr>
                <a:lstStyle/>
                <a:p>
                  <a:pPr algn="ctr">
                    <a:defRPr sz="1400">
                      <a:solidFill>
                        <a:schemeClr val="tx1">
                          <a:lumMod val="75000"/>
                          <a:lumOff val="25000"/>
                        </a:schemeClr>
                      </a:solidFill>
                      <a:latin typeface="Myriad Pro" panose="020B0503030403020204"/>
                    </a:defRPr>
                  </a:pPr>
                  <a:endParaRPr lang="fr-FR"/>
                </a:p>
              </c:txPr>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431-4E6B-8B1D-36B02572EA99}"/>
                </c:ext>
              </c:extLst>
            </c:dLbl>
            <c:numFmt formatCode="0%;0%" sourceLinked="0"/>
            <c:spPr>
              <a:noFill/>
              <a:ln>
                <a:noFill/>
              </a:ln>
              <a:effectLst/>
            </c:spPr>
            <c:txPr>
              <a:bodyPr/>
              <a:lstStyle/>
              <a:p>
                <a:pPr algn="ctr">
                  <a:defRPr sz="1400">
                    <a:solidFill>
                      <a:schemeClr val="tx1">
                        <a:lumMod val="75000"/>
                        <a:lumOff val="25000"/>
                      </a:schemeClr>
                    </a:solidFill>
                    <a:latin typeface="Myriad Pro" panose="020B0503030403020204"/>
                  </a:defRPr>
                </a:pPr>
                <a:endParaRPr lang="fr-FR"/>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DATA!$A$2:$A$8</c:f>
              <c:strCache>
                <c:ptCount val="7"/>
                <c:pt idx="0">
                  <c:v> Des congés familiaux bien rémunérés pour passer du temps avec son enfant</c:v>
                </c:pt>
                <c:pt idx="1">
                  <c:v> Des prestations monétaires et avantages fiscaux pour améliorer le niveau de vie</c:v>
                </c:pt>
                <c:pt idx="2">
                  <c:v> Des services de garde et d'accueil jeunes enfants ou périscolaires</c:v>
                </c:pt>
                <c:pt idx="3">
                  <c:v> Des conditions de travail adaptées (horaires, télétravail...)</c:v>
                </c:pt>
                <c:pt idx="4">
                  <c:v> Des solutions ponctuelles de garde des enfants pour permettre un répit des parents</c:v>
                </c:pt>
                <c:pt idx="5">
                  <c:v> Des tarifs municipaux (cantine, loisirs, transports...) différents en fonction du nombre d'enfants</c:v>
                </c:pt>
                <c:pt idx="6">
                  <c:v> Un accompagnement par des professionnels pour aider les parents à faire face aux problématiques rencontrées avec et par les enfants</c:v>
                </c:pt>
              </c:strCache>
            </c:strRef>
          </c:cat>
          <c:val>
            <c:numRef>
              <c:f>DATA!$C$2:$C$8</c:f>
              <c:numCache>
                <c:formatCode>0%</c:formatCode>
                <c:ptCount val="7"/>
                <c:pt idx="0">
                  <c:v>-0.26996361000000002</c:v>
                </c:pt>
                <c:pt idx="1">
                  <c:v>-0.23123260000000001</c:v>
                </c:pt>
                <c:pt idx="2">
                  <c:v>-0.21646926</c:v>
                </c:pt>
                <c:pt idx="3">
                  <c:v>-0.23991008</c:v>
                </c:pt>
                <c:pt idx="4">
                  <c:v>-0.19168553999999999</c:v>
                </c:pt>
                <c:pt idx="5">
                  <c:v>-0.21920292</c:v>
                </c:pt>
                <c:pt idx="6">
                  <c:v>-0.16241816000000001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028B-42D8-BB61-93F4A98890F3}"/>
            </c:ext>
          </c:extLst>
        </c:ser>
        <c:dLbls>
          <c:showLegendKey val="0"/>
          <c:showVal val="1"/>
          <c:showCatName val="0"/>
          <c:showSerName val="0"/>
          <c:showPercent val="0"/>
          <c:showBubbleSize val="0"/>
        </c:dLbls>
        <c:gapWidth val="190"/>
        <c:axId val="510288048"/>
        <c:axId val="510288832"/>
      </c:barChart>
      <c:catAx>
        <c:axId val="510290400"/>
        <c:scaling>
          <c:orientation val="maxMin"/>
        </c:scaling>
        <c:delete val="1"/>
        <c:axPos val="l"/>
        <c:numFmt formatCode="General" sourceLinked="1"/>
        <c:majorTickMark val="none"/>
        <c:minorTickMark val="none"/>
        <c:tickLblPos val="none"/>
        <c:crossAx val="510294320"/>
        <c:crosses val="autoZero"/>
        <c:auto val="1"/>
        <c:lblAlgn val="ctr"/>
        <c:lblOffset val="100"/>
        <c:noMultiLvlLbl val="0"/>
      </c:catAx>
      <c:valAx>
        <c:axId val="510294320"/>
        <c:scaling>
          <c:orientation val="minMax"/>
          <c:max val="0"/>
          <c:min val="-0.9"/>
        </c:scaling>
        <c:delete val="1"/>
        <c:axPos val="t"/>
        <c:numFmt formatCode="0%" sourceLinked="1"/>
        <c:majorTickMark val="out"/>
        <c:minorTickMark val="none"/>
        <c:tickLblPos val="nextTo"/>
        <c:crossAx val="510290400"/>
        <c:crosses val="autoZero"/>
        <c:crossBetween val="between"/>
        <c:majorUnit val="0.2"/>
      </c:valAx>
      <c:valAx>
        <c:axId val="510288832"/>
        <c:scaling>
          <c:orientation val="minMax"/>
          <c:max val="1"/>
        </c:scaling>
        <c:delete val="1"/>
        <c:axPos val="t"/>
        <c:numFmt formatCode="0%" sourceLinked="1"/>
        <c:majorTickMark val="none"/>
        <c:minorTickMark val="none"/>
        <c:tickLblPos val="none"/>
        <c:crossAx val="510288048"/>
        <c:crosses val="autoZero"/>
        <c:crossBetween val="between"/>
      </c:valAx>
      <c:catAx>
        <c:axId val="510288048"/>
        <c:scaling>
          <c:orientation val="maxMin"/>
        </c:scaling>
        <c:delete val="1"/>
        <c:axPos val="l"/>
        <c:numFmt formatCode="General" sourceLinked="1"/>
        <c:majorTickMark val="out"/>
        <c:minorTickMark val="none"/>
        <c:tickLblPos val="none"/>
        <c:crossAx val="510288832"/>
        <c:crosses val="autoZero"/>
        <c:auto val="1"/>
        <c:lblAlgn val="ctr"/>
        <c:lblOffset val="100"/>
        <c:noMultiLvlLbl val="0"/>
      </c:catAx>
    </c:plotArea>
    <c:plotVisOnly val="1"/>
    <c:dispBlanksAs val="gap"/>
    <c:showDLblsOverMax val="0"/>
  </c:chart>
  <c:txPr>
    <a:bodyPr/>
    <a:lstStyle/>
    <a:p>
      <a:pPr>
        <a:defRPr sz="1800" b="1">
          <a:solidFill>
            <a:schemeClr val="accent1">
              <a:lumMod val="75000"/>
            </a:schemeClr>
          </a:solidFill>
        </a:defRPr>
      </a:pPr>
      <a:endParaRPr lang="fr-FR"/>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49029278528432E-2"/>
          <c:y val="1.6309952503201872E-2"/>
          <c:w val="0.9725098506835731"/>
          <c:h val="0.97349181547621189"/>
        </c:manualLayout>
      </c:layout>
      <c:barChart>
        <c:barDir val="bar"/>
        <c:grouping val="clustered"/>
        <c:varyColors val="0"/>
        <c:ser>
          <c:idx val="0"/>
          <c:order val="0"/>
          <c:tx>
            <c:strRef>
              <c:f>DATA!$B$1</c:f>
              <c:strCache>
                <c:ptCount val="1"/>
                <c:pt idx="0">
                  <c:v>ST Oui</c:v>
                </c:pt>
              </c:strCache>
            </c:strRef>
          </c:tx>
          <c:spPr>
            <a:solidFill>
              <a:srgbClr val="C7F7F9"/>
            </a:solidFill>
            <a:ln w="12700">
              <a:solidFill>
                <a:schemeClr val="bg1"/>
              </a:solidFill>
            </a:ln>
            <a:effectLst/>
          </c:spPr>
          <c:invertIfNegative val="0"/>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5A82-460F-B29A-CB988F3E8B93}"/>
              </c:ext>
            </c:extLst>
          </c:dPt>
          <c:dLbls>
            <c:dLbl>
              <c:idx val="0"/>
              <c:layout>
                <c:manualLayout>
                  <c:x val="-7.0531267982534658E-3"/>
                  <c:y val="3.2075757575757576E-3"/>
                </c:manualLayout>
              </c:layout>
              <c:numFmt formatCode="0%;0%;&quot;-&quot;" sourceLinked="0"/>
              <c:spPr/>
              <c:txPr>
                <a:bodyPr/>
                <a:lstStyle/>
                <a:p>
                  <a:pPr algn="ctr">
                    <a:defRPr lang="fr-FR" sz="1600" b="1" i="0" u="none" strike="noStrike" kern="1200" baseline="0">
                      <a:solidFill>
                        <a:srgbClr val="0A5A5E"/>
                      </a:solidFill>
                      <a:latin typeface="Myriad Pro" panose="020B0503030403020204" charset="0"/>
                      <a:ea typeface="+mn-ea"/>
                      <a:cs typeface="+mn-cs"/>
                    </a:defRPr>
                  </a:pPr>
                  <a:endParaRPr lang="fr-FR"/>
                </a:p>
              </c:txPr>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1-5A82-460F-B29A-CB988F3E8B93}"/>
                </c:ext>
              </c:extLst>
            </c:dLbl>
            <c:dLbl>
              <c:idx val="1"/>
              <c:numFmt formatCode="0%;0%;&quot;-&quot;" sourceLinked="0"/>
              <c:spPr/>
              <c:txPr>
                <a:bodyPr/>
                <a:lstStyle/>
                <a:p>
                  <a:pPr algn="ctr">
                    <a:defRPr lang="fr-FR" sz="1600" b="1" i="0" u="none" strike="noStrike" kern="1200" baseline="0">
                      <a:solidFill>
                        <a:srgbClr val="0A5A5E"/>
                      </a:solidFill>
                      <a:latin typeface="Myriad Pro" panose="020B0503030403020204" charset="0"/>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5-A31B-4A95-AE30-38526BE55341}"/>
                </c:ext>
              </c:extLst>
            </c:dLbl>
            <c:dLbl>
              <c:idx val="2"/>
              <c:numFmt formatCode="0%;0%;&quot;-&quot;" sourceLinked="0"/>
              <c:spPr/>
              <c:txPr>
                <a:bodyPr/>
                <a:lstStyle/>
                <a:p>
                  <a:pPr algn="ctr">
                    <a:defRPr lang="fr-FR" sz="1600" b="1" i="0" u="none" strike="noStrike" kern="1200" baseline="0">
                      <a:solidFill>
                        <a:srgbClr val="0A5A5E"/>
                      </a:solidFill>
                      <a:latin typeface="Myriad Pro" panose="020B0503030403020204" charset="0"/>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4-A31B-4A95-AE30-38526BE55341}"/>
                </c:ext>
              </c:extLst>
            </c:dLbl>
            <c:dLbl>
              <c:idx val="3"/>
              <c:layout>
                <c:manualLayout>
                  <c:x val="1.5233146607341357E-2"/>
                  <c:y val="0"/>
                </c:manualLayout>
              </c:layout>
              <c:numFmt formatCode="0%;0%;&quot;-&quot;" sourceLinked="0"/>
              <c:spPr/>
              <c:txPr>
                <a:bodyPr/>
                <a:lstStyle/>
                <a:p>
                  <a:pPr algn="ctr">
                    <a:defRPr lang="fr-FR" sz="1600" b="1" i="0" u="none" strike="noStrike" kern="1200" baseline="0">
                      <a:solidFill>
                        <a:srgbClr val="0A5A5E"/>
                      </a:solidFill>
                      <a:latin typeface="Myriad Pro" panose="020B0503030403020204" charset="0"/>
                      <a:ea typeface="+mn-ea"/>
                      <a:cs typeface="+mn-cs"/>
                    </a:defRPr>
                  </a:pPr>
                  <a:endParaRPr lang="fr-FR"/>
                </a:p>
              </c:txPr>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0-5A82-460F-B29A-CB988F3E8B93}"/>
                </c:ext>
              </c:extLst>
            </c:dLbl>
            <c:dLbl>
              <c:idx val="4"/>
              <c:numFmt formatCode="0%;0%;&quot;-&quot;" sourceLinked="0"/>
              <c:spPr/>
              <c:txPr>
                <a:bodyPr/>
                <a:lstStyle/>
                <a:p>
                  <a:pPr algn="ctr">
                    <a:defRPr lang="fr-FR" sz="1600" b="1" i="0" u="none" strike="noStrike" kern="1200" baseline="0">
                      <a:solidFill>
                        <a:srgbClr val="0A5A5E"/>
                      </a:solidFill>
                      <a:latin typeface="Myriad Pro" panose="020B0503030403020204" charset="0"/>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3-A31B-4A95-AE30-38526BE55341}"/>
                </c:ext>
              </c:extLst>
            </c:dLbl>
            <c:dLbl>
              <c:idx val="5"/>
              <c:numFmt formatCode="0%;0%;&quot;-&quot;" sourceLinked="0"/>
              <c:spPr/>
              <c:txPr>
                <a:bodyPr/>
                <a:lstStyle/>
                <a:p>
                  <a:pPr algn="ctr">
                    <a:defRPr lang="fr-FR" sz="1600" b="1" i="0" u="none" strike="noStrike" kern="1200" baseline="0">
                      <a:solidFill>
                        <a:srgbClr val="0A5A5E"/>
                      </a:solidFill>
                      <a:latin typeface="Myriad Pro" panose="020B0503030403020204" charset="0"/>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2-A31B-4A95-AE30-38526BE55341}"/>
                </c:ext>
              </c:extLst>
            </c:dLbl>
            <c:dLbl>
              <c:idx val="6"/>
              <c:numFmt formatCode="0%;0%;&quot;-&quot;" sourceLinked="0"/>
              <c:spPr>
                <a:solidFill>
                  <a:srgbClr val="FF0000"/>
                </a:solidFill>
              </c:spPr>
              <c:txPr>
                <a:bodyPr/>
                <a:lstStyle/>
                <a:p>
                  <a:pPr algn="ctr">
                    <a:defRPr lang="fr-FR" sz="1600" b="1" i="0" u="none" strike="noStrike" kern="1200" baseline="0">
                      <a:solidFill>
                        <a:srgbClr val="FFFFFF"/>
                      </a:solidFill>
                      <a:latin typeface="Myriad Pro" panose="020B0503030403020204" charset="0"/>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1-A31B-4A95-AE30-38526BE55341}"/>
                </c:ext>
              </c:extLst>
            </c:dLbl>
            <c:spPr>
              <a:noFill/>
              <a:ln>
                <a:noFill/>
              </a:ln>
              <a:effectLst/>
            </c:spPr>
            <c:txPr>
              <a:bodyPr/>
              <a:lstStyle/>
              <a:p>
                <a:pPr algn="ctr">
                  <a:defRPr lang="fr-FR" sz="1600" b="1" i="0" u="none" strike="noStrike" kern="1200" baseline="0">
                    <a:solidFill>
                      <a:srgbClr val="0A5A5E"/>
                    </a:solidFill>
                    <a:latin typeface="Myriad Pro" panose="020B0503030403020204" charset="0"/>
                    <a:ea typeface="+mn-ea"/>
                    <a:cs typeface="+mn-cs"/>
                  </a:defRPr>
                </a:pPr>
                <a:endParaRPr lang="fr-FR"/>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DATA!$A$2:$A$8</c:f>
              <c:strCache>
                <c:ptCount val="7"/>
                <c:pt idx="0">
                  <c:v> Des congés familiaux bien rémunérés pour passer du temps avec son enfant</c:v>
                </c:pt>
                <c:pt idx="1">
                  <c:v> Des prestations monétaires et avantages fiscaux pour améliorer le niveau de vie</c:v>
                </c:pt>
                <c:pt idx="2">
                  <c:v> Des services de garde et d'accueil jeunes enfants ou périscolaires</c:v>
                </c:pt>
                <c:pt idx="3">
                  <c:v> Des conditions de travail adaptées (horaires, télétravail...)</c:v>
                </c:pt>
                <c:pt idx="4">
                  <c:v> Des solutions ponctuelles de garde des enfants pour permettre un répit des parents</c:v>
                </c:pt>
                <c:pt idx="5">
                  <c:v> Des tarifs municipaux (cantine, loisirs, transports...) différents en fonction du nombre d'enfants</c:v>
                </c:pt>
                <c:pt idx="6">
                  <c:v> Un accompagnement par des professionnels pour aider les parents à faire face aux problématiques rencontrées avec et par les enfants</c:v>
                </c:pt>
              </c:strCache>
            </c:strRef>
          </c:cat>
          <c:val>
            <c:numRef>
              <c:f>DATA!$B$2:$B$8</c:f>
              <c:numCache>
                <c:formatCode>0%</c:formatCode>
                <c:ptCount val="7"/>
                <c:pt idx="0">
                  <c:v>0.64967058869821204</c:v>
                </c:pt>
                <c:pt idx="1">
                  <c:v>0.62847657764748199</c:v>
                </c:pt>
                <c:pt idx="2">
                  <c:v>0.66563469402461295</c:v>
                </c:pt>
                <c:pt idx="3">
                  <c:v>0.63500000000000001</c:v>
                </c:pt>
                <c:pt idx="4">
                  <c:v>0.64283987198634296</c:v>
                </c:pt>
                <c:pt idx="5">
                  <c:v>0.51383401740228596</c:v>
                </c:pt>
                <c:pt idx="6">
                  <c:v>0.38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A82-460F-B29A-CB988F3E8B93}"/>
            </c:ext>
          </c:extLst>
        </c:ser>
        <c:dLbls>
          <c:showLegendKey val="0"/>
          <c:showVal val="1"/>
          <c:showCatName val="0"/>
          <c:showSerName val="0"/>
          <c:showPercent val="0"/>
          <c:showBubbleSize val="0"/>
        </c:dLbls>
        <c:gapWidth val="95"/>
        <c:overlap val="-9"/>
        <c:axId val="510294712"/>
        <c:axId val="510290008"/>
      </c:barChart>
      <c:barChart>
        <c:barDir val="bar"/>
        <c:grouping val="clustered"/>
        <c:varyColors val="0"/>
        <c:ser>
          <c:idx val="1"/>
          <c:order val="1"/>
          <c:tx>
            <c:strRef>
              <c:f>DATA!$C$1</c:f>
              <c:strCache>
                <c:ptCount val="1"/>
                <c:pt idx="0">
                  <c:v>Oui, tout à fait</c:v>
                </c:pt>
              </c:strCache>
            </c:strRef>
          </c:tx>
          <c:spPr>
            <a:solidFill>
              <a:srgbClr val="009999"/>
            </a:solidFill>
            <a:ln>
              <a:noFill/>
            </a:ln>
            <a:effectLst/>
          </c:spPr>
          <c:invertIfNegative val="0"/>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5A82-460F-B29A-CB988F3E8B93}"/>
              </c:ext>
            </c:extLst>
          </c:dPt>
          <c:dLbls>
            <c:dLbl>
              <c:idx val="0"/>
              <c:numFmt formatCode="0%;0%;&quot;-&quot;" sourceLinked="0"/>
              <c:spPr>
                <a:solidFill>
                  <a:srgbClr val="00B050"/>
                </a:solidFill>
              </c:spPr>
              <c:txPr>
                <a:bodyPr/>
                <a:lstStyle/>
                <a:p>
                  <a:pPr algn="ctr">
                    <a:defRPr lang="fr-FR" sz="1400" b="1" i="0" u="none" strike="noStrike" kern="1200" baseline="0">
                      <a:solidFill>
                        <a:srgbClr val="FFFFFF"/>
                      </a:solidFill>
                      <a:latin typeface="Myriad Pro" panose="020B0503030403020204" charset="0"/>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C-A31B-4A95-AE30-38526BE55341}"/>
                </c:ext>
              </c:extLst>
            </c:dLbl>
            <c:dLbl>
              <c:idx val="1"/>
              <c:numFmt formatCode="0%;0%;&quot;-&quot;" sourceLinked="0"/>
              <c:spPr/>
              <c:txPr>
                <a:bodyPr/>
                <a:lstStyle/>
                <a:p>
                  <a:pPr algn="ctr">
                    <a:defRPr lang="fr-FR" sz="1400" b="1" i="0" u="none" strike="noStrike" kern="1200" baseline="0">
                      <a:solidFill>
                        <a:srgbClr val="0A5A5E"/>
                      </a:solidFill>
                      <a:latin typeface="Myriad Pro" panose="020B0503030403020204" charset="0"/>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B-A31B-4A95-AE30-38526BE55341}"/>
                </c:ext>
              </c:extLst>
            </c:dLbl>
            <c:dLbl>
              <c:idx val="2"/>
              <c:numFmt formatCode="0%;0%;&quot;-&quot;" sourceLinked="0"/>
              <c:spPr/>
              <c:txPr>
                <a:bodyPr/>
                <a:lstStyle/>
                <a:p>
                  <a:pPr algn="ctr">
                    <a:defRPr lang="fr-FR" sz="1400" b="1" i="0" u="none" strike="noStrike" kern="1200" baseline="0">
                      <a:solidFill>
                        <a:srgbClr val="0A5A5E"/>
                      </a:solidFill>
                      <a:latin typeface="Myriad Pro" panose="020B0503030403020204" charset="0"/>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A-A31B-4A95-AE30-38526BE55341}"/>
                </c:ext>
              </c:extLst>
            </c:dLbl>
            <c:dLbl>
              <c:idx val="3"/>
              <c:numFmt formatCode="0%;0%;&quot;-&quot;" sourceLinked="0"/>
              <c:spPr/>
              <c:txPr>
                <a:bodyPr/>
                <a:lstStyle/>
                <a:p>
                  <a:pPr algn="ctr">
                    <a:defRPr lang="fr-FR" sz="1400" b="1" i="0" u="none" strike="noStrike" kern="1200" baseline="0">
                      <a:solidFill>
                        <a:srgbClr val="0A5A5E"/>
                      </a:solidFill>
                      <a:latin typeface="Myriad Pro" panose="020B0503030403020204" charset="0"/>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4-5A82-460F-B29A-CB988F3E8B93}"/>
                </c:ext>
              </c:extLst>
            </c:dLbl>
            <c:dLbl>
              <c:idx val="4"/>
              <c:numFmt formatCode="0%;0%;&quot;-&quot;" sourceLinked="0"/>
              <c:spPr/>
              <c:txPr>
                <a:bodyPr/>
                <a:lstStyle/>
                <a:p>
                  <a:pPr algn="ctr">
                    <a:defRPr lang="fr-FR" sz="1400" b="1" i="0" u="none" strike="noStrike" kern="1200" baseline="0">
                      <a:solidFill>
                        <a:srgbClr val="0A5A5E"/>
                      </a:solidFill>
                      <a:latin typeface="Myriad Pro" panose="020B0503030403020204" charset="0"/>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9-A31B-4A95-AE30-38526BE55341}"/>
                </c:ext>
              </c:extLst>
            </c:dLbl>
            <c:dLbl>
              <c:idx val="5"/>
              <c:numFmt formatCode="0%;0%;&quot;-&quot;" sourceLinked="0"/>
              <c:spPr/>
              <c:txPr>
                <a:bodyPr/>
                <a:lstStyle/>
                <a:p>
                  <a:pPr algn="ctr">
                    <a:defRPr lang="fr-FR" sz="1400" b="1" i="0" u="none" strike="noStrike" kern="1200" baseline="0">
                      <a:solidFill>
                        <a:srgbClr val="0A5A5E"/>
                      </a:solidFill>
                      <a:latin typeface="Myriad Pro" panose="020B0503030403020204" charset="0"/>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8-A31B-4A95-AE30-38526BE55341}"/>
                </c:ext>
              </c:extLst>
            </c:dLbl>
            <c:dLbl>
              <c:idx val="6"/>
              <c:numFmt formatCode="0%;0%;&quot;-&quot;" sourceLinked="0"/>
              <c:spPr/>
              <c:txPr>
                <a:bodyPr/>
                <a:lstStyle/>
                <a:p>
                  <a:pPr algn="ctr">
                    <a:defRPr lang="fr-FR" sz="1400" b="1" i="0" u="none" strike="noStrike" kern="1200" baseline="0">
                      <a:solidFill>
                        <a:srgbClr val="0A5A5E"/>
                      </a:solidFill>
                      <a:latin typeface="Myriad Pro" panose="020B0503030403020204" charset="0"/>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7-A31B-4A95-AE30-38526BE55341}"/>
                </c:ext>
              </c:extLst>
            </c:dLbl>
            <c:spPr>
              <a:noFill/>
              <a:ln>
                <a:noFill/>
              </a:ln>
              <a:effectLst/>
            </c:spPr>
            <c:txPr>
              <a:bodyPr/>
              <a:lstStyle/>
              <a:p>
                <a:pPr algn="ctr">
                  <a:defRPr lang="fr-FR" sz="1400" b="1" i="0" u="none" strike="noStrike" kern="1200" baseline="0">
                    <a:solidFill>
                      <a:srgbClr val="0A5A5E"/>
                    </a:solidFill>
                    <a:latin typeface="Myriad Pro" panose="020B0503030403020204" charset="0"/>
                    <a:ea typeface="+mn-ea"/>
                    <a:cs typeface="+mn-cs"/>
                  </a:defRPr>
                </a:pPr>
                <a:endParaRPr lang="fr-FR"/>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DATA!$A$2:$A$8</c:f>
              <c:strCache>
                <c:ptCount val="7"/>
                <c:pt idx="0">
                  <c:v> Des congés familiaux bien rémunérés pour passer du temps avec son enfant</c:v>
                </c:pt>
                <c:pt idx="1">
                  <c:v> Des prestations monétaires et avantages fiscaux pour améliorer le niveau de vie</c:v>
                </c:pt>
                <c:pt idx="2">
                  <c:v> Des services de garde et d'accueil jeunes enfants ou périscolaires</c:v>
                </c:pt>
                <c:pt idx="3">
                  <c:v> Des conditions de travail adaptées (horaires, télétravail...)</c:v>
                </c:pt>
                <c:pt idx="4">
                  <c:v> Des solutions ponctuelles de garde des enfants pour permettre un répit des parents</c:v>
                </c:pt>
                <c:pt idx="5">
                  <c:v> Des tarifs municipaux (cantine, loisirs, transports...) différents en fonction du nombre d'enfants</c:v>
                </c:pt>
                <c:pt idx="6">
                  <c:v> Un accompagnement par des professionnels pour aider les parents à faire face aux problématiques rencontrées avec et par les enfants</c:v>
                </c:pt>
              </c:strCache>
            </c:strRef>
          </c:cat>
          <c:val>
            <c:numRef>
              <c:f>DATA!$C$2:$C$8</c:f>
              <c:numCache>
                <c:formatCode>0%</c:formatCode>
                <c:ptCount val="7"/>
                <c:pt idx="0">
                  <c:v>0.38</c:v>
                </c:pt>
                <c:pt idx="1">
                  <c:v>0.21614638999999999</c:v>
                </c:pt>
                <c:pt idx="2">
                  <c:v>0.28792723999999997</c:v>
                </c:pt>
                <c:pt idx="3">
                  <c:v>0.22664089000000001</c:v>
                </c:pt>
                <c:pt idx="4">
                  <c:v>0.21784008999999999</c:v>
                </c:pt>
                <c:pt idx="5">
                  <c:v>0.2249999</c:v>
                </c:pt>
                <c:pt idx="6">
                  <c:v>0.16463685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A82-460F-B29A-CB988F3E8B93}"/>
            </c:ext>
          </c:extLst>
        </c:ser>
        <c:dLbls>
          <c:showLegendKey val="0"/>
          <c:showVal val="1"/>
          <c:showCatName val="0"/>
          <c:showSerName val="0"/>
          <c:showPercent val="0"/>
          <c:showBubbleSize val="0"/>
        </c:dLbls>
        <c:gapWidth val="190"/>
        <c:axId val="510289224"/>
        <c:axId val="510291576"/>
      </c:barChart>
      <c:catAx>
        <c:axId val="510294712"/>
        <c:scaling>
          <c:orientation val="maxMin"/>
        </c:scaling>
        <c:delete val="1"/>
        <c:axPos val="l"/>
        <c:numFmt formatCode="General" sourceLinked="1"/>
        <c:majorTickMark val="none"/>
        <c:minorTickMark val="none"/>
        <c:tickLblPos val="none"/>
        <c:crossAx val="510290008"/>
        <c:crosses val="autoZero"/>
        <c:auto val="1"/>
        <c:lblAlgn val="ctr"/>
        <c:lblOffset val="100"/>
        <c:noMultiLvlLbl val="0"/>
      </c:catAx>
      <c:valAx>
        <c:axId val="510290008"/>
        <c:scaling>
          <c:orientation val="minMax"/>
          <c:max val="0.9"/>
          <c:min val="0"/>
        </c:scaling>
        <c:delete val="1"/>
        <c:axPos val="t"/>
        <c:numFmt formatCode="0%" sourceLinked="1"/>
        <c:majorTickMark val="out"/>
        <c:minorTickMark val="none"/>
        <c:tickLblPos val="nextTo"/>
        <c:crossAx val="510294712"/>
        <c:crosses val="autoZero"/>
        <c:crossBetween val="between"/>
        <c:majorUnit val="0.2"/>
      </c:valAx>
      <c:valAx>
        <c:axId val="510291576"/>
        <c:scaling>
          <c:orientation val="minMax"/>
          <c:max val="1"/>
        </c:scaling>
        <c:delete val="1"/>
        <c:axPos val="t"/>
        <c:numFmt formatCode="0%" sourceLinked="1"/>
        <c:majorTickMark val="none"/>
        <c:minorTickMark val="none"/>
        <c:tickLblPos val="none"/>
        <c:crossAx val="510289224"/>
        <c:crosses val="autoZero"/>
        <c:crossBetween val="between"/>
      </c:valAx>
      <c:catAx>
        <c:axId val="510289224"/>
        <c:scaling>
          <c:orientation val="maxMin"/>
        </c:scaling>
        <c:delete val="1"/>
        <c:axPos val="l"/>
        <c:numFmt formatCode="General" sourceLinked="1"/>
        <c:majorTickMark val="out"/>
        <c:minorTickMark val="none"/>
        <c:tickLblPos val="none"/>
        <c:crossAx val="510291576"/>
        <c:crosses val="autoZero"/>
        <c:auto val="1"/>
        <c:lblAlgn val="ctr"/>
        <c:lblOffset val="100"/>
        <c:noMultiLvlLbl val="0"/>
      </c:catAx>
    </c:plotArea>
    <c:plotVisOnly val="1"/>
    <c:dispBlanksAs val="gap"/>
    <c:showDLblsOverMax val="0"/>
  </c:chart>
  <c:txPr>
    <a:bodyPr/>
    <a:lstStyle/>
    <a:p>
      <a:pPr>
        <a:defRPr sz="1800"/>
      </a:pPr>
      <a:endParaRPr lang="fr-FR"/>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1613649868513512E-2"/>
          <c:y val="7.5547304730473067E-2"/>
          <c:w val="0.96775734077342124"/>
          <c:h val="0.90588778877887788"/>
        </c:manualLayout>
      </c:layout>
      <c:barChart>
        <c:barDir val="col"/>
        <c:grouping val="clustered"/>
        <c:varyColors val="0"/>
        <c:ser>
          <c:idx val="0"/>
          <c:order val="0"/>
          <c:tx>
            <c:strRef>
              <c:f>DATA!$B$1</c:f>
              <c:strCache>
                <c:ptCount val="1"/>
                <c:pt idx="0">
                  <c:v>TOTAL</c:v>
                </c:pt>
              </c:strCache>
            </c:strRef>
          </c:tx>
          <c:spPr>
            <a:solidFill>
              <a:srgbClr val="13AFB7"/>
            </a:solidFill>
            <a:ln w="19050">
              <a:noFill/>
            </a:ln>
            <a:effectLst/>
          </c:spPr>
          <c:invertIfNegative val="0"/>
          <c:dPt>
            <c:idx val="0"/>
            <c:invertIfNegative val="0"/>
            <c:bubble3D val="0"/>
            <c:spPr>
              <a:solidFill>
                <a:srgbClr val="E7E6E6">
                  <a:lumMod val="75000"/>
                </a:srgbClr>
              </a:solidFill>
              <a:ln w="19050">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D205-4C3E-A2CC-DE08ED9E09E4}"/>
              </c:ext>
            </c:extLst>
          </c:dPt>
          <c:dPt>
            <c:idx val="1"/>
            <c:invertIfNegative val="0"/>
            <c:bubble3D val="0"/>
            <c:spPr>
              <a:solidFill>
                <a:sysClr val="window" lastClr="FFFFFF">
                  <a:lumMod val="95000"/>
                </a:sysClr>
              </a:solidFill>
              <a:ln w="19050">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205-4C3E-A2CC-DE08ED9E09E4}"/>
              </c:ext>
            </c:extLst>
          </c:dPt>
          <c:dPt>
            <c:idx val="2"/>
            <c:invertIfNegative val="0"/>
            <c:bubble3D val="0"/>
            <c:spPr>
              <a:solidFill>
                <a:srgbClr val="E7E6E6">
                  <a:lumMod val="50000"/>
                </a:srgbClr>
              </a:solidFill>
              <a:ln w="19050">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205-4C3E-A2CC-DE08ED9E09E4}"/>
              </c:ext>
            </c:extLst>
          </c:dPt>
          <c:dPt>
            <c:idx val="3"/>
            <c:invertIfNegative val="0"/>
            <c:bubble3D val="0"/>
            <c:spPr>
              <a:solidFill>
                <a:srgbClr val="7F7F7F"/>
              </a:solidFill>
              <a:ln w="19050">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205-4C3E-A2CC-DE08ED9E09E4}"/>
              </c:ext>
            </c:extLst>
          </c:dPt>
          <c:dPt>
            <c:idx val="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205-4C3E-A2CC-DE08ED9E09E4}"/>
              </c:ext>
            </c:extLst>
          </c:dPt>
          <c:dLbls>
            <c:dLbl>
              <c:idx val="0"/>
              <c:numFmt formatCode="0%;0%;&quot;-&quot;" sourceLinked="0"/>
              <c:spPr/>
              <c:txPr>
                <a:bodyPr/>
                <a:lstStyle/>
                <a:p>
                  <a:pPr algn="ctr">
                    <a:defRPr lang="fr-FR" sz="1600" b="1" i="0" u="none" strike="noStrike" kern="1200" baseline="0">
                      <a:solidFill>
                        <a:schemeClr val="tx1">
                          <a:lumMod val="75000"/>
                          <a:lumOff val="25000"/>
                        </a:schemeClr>
                      </a:solidFill>
                      <a:latin typeface="Myriad Pro" panose="020B0503030403020204" charset="0"/>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1-D205-4C3E-A2CC-DE08ED9E09E4}"/>
                </c:ext>
              </c:extLst>
            </c:dLbl>
            <c:dLbl>
              <c:idx val="1"/>
              <c:numFmt formatCode="0%;0%;&quot;-&quot;" sourceLinked="0"/>
              <c:spPr/>
              <c:txPr>
                <a:bodyPr/>
                <a:lstStyle/>
                <a:p>
                  <a:pPr algn="ctr">
                    <a:defRPr lang="fr-FR" sz="1600" b="1" i="0" u="none" strike="noStrike" kern="1200" baseline="0">
                      <a:solidFill>
                        <a:schemeClr val="tx1">
                          <a:lumMod val="75000"/>
                          <a:lumOff val="25000"/>
                        </a:schemeClr>
                      </a:solidFill>
                      <a:latin typeface="Myriad Pro" panose="020B0503030403020204" charset="0"/>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3-D205-4C3E-A2CC-DE08ED9E09E4}"/>
                </c:ext>
              </c:extLst>
            </c:dLbl>
            <c:dLbl>
              <c:idx val="2"/>
              <c:numFmt formatCode="0%;0%;&quot;-&quot;" sourceLinked="0"/>
              <c:spPr/>
              <c:txPr>
                <a:bodyPr/>
                <a:lstStyle/>
                <a:p>
                  <a:pPr algn="ctr">
                    <a:defRPr lang="fr-FR" sz="1600" b="1" i="0" u="none" strike="noStrike" kern="1200" baseline="0">
                      <a:solidFill>
                        <a:schemeClr val="tx1">
                          <a:lumMod val="75000"/>
                          <a:lumOff val="25000"/>
                        </a:schemeClr>
                      </a:solidFill>
                      <a:latin typeface="Myriad Pro" panose="020B0503030403020204" charset="0"/>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5-D205-4C3E-A2CC-DE08ED9E09E4}"/>
                </c:ext>
              </c:extLst>
            </c:dLbl>
            <c:dLbl>
              <c:idx val="3"/>
              <c:numFmt formatCode="0%;0%;&quot;-&quot;" sourceLinked="0"/>
              <c:spPr/>
              <c:txPr>
                <a:bodyPr/>
                <a:lstStyle/>
                <a:p>
                  <a:pPr algn="ctr">
                    <a:defRPr lang="fr-FR" sz="1600" b="1" i="0" u="none" strike="noStrike" kern="1200" baseline="0">
                      <a:solidFill>
                        <a:schemeClr val="tx1">
                          <a:lumMod val="75000"/>
                          <a:lumOff val="25000"/>
                        </a:schemeClr>
                      </a:solidFill>
                      <a:latin typeface="Myriad Pro" panose="020B0503030403020204" charset="0"/>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7-D205-4C3E-A2CC-DE08ED9E09E4}"/>
                </c:ext>
              </c:extLst>
            </c:dLbl>
            <c:spPr>
              <a:noFill/>
              <a:ln>
                <a:noFill/>
              </a:ln>
              <a:effectLst/>
            </c:spPr>
            <c:txPr>
              <a:bodyPr/>
              <a:lstStyle/>
              <a:p>
                <a:pPr algn="ctr">
                  <a:defRPr lang="fr-FR" sz="1600" b="1" i="0" u="none" strike="noStrike" kern="1200" baseline="0">
                    <a:solidFill>
                      <a:schemeClr val="tx1">
                        <a:lumMod val="75000"/>
                        <a:lumOff val="25000"/>
                      </a:schemeClr>
                    </a:solidFill>
                    <a:latin typeface="Myriad Pro" panose="020B0503030403020204" charset="0"/>
                    <a:ea typeface="+mn-ea"/>
                    <a:cs typeface="+mn-cs"/>
                  </a:defRPr>
                </a:pPr>
                <a:endParaRPr lang="fr-FR"/>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DATA!$A$2:$A$5</c:f>
              <c:strCache>
                <c:ptCount val="4"/>
                <c:pt idx="0">
                  <c:v>A augmenté</c:v>
                </c:pt>
                <c:pt idx="1">
                  <c:v>Est resté stable</c:v>
                </c:pt>
                <c:pt idx="2">
                  <c:v>A baissé</c:v>
                </c:pt>
                <c:pt idx="3">
                  <c:v>Vous ne savez pas</c:v>
                </c:pt>
              </c:strCache>
            </c:strRef>
          </c:cat>
          <c:val>
            <c:numRef>
              <c:f>DATA!$B$2:$B$5</c:f>
              <c:numCache>
                <c:formatCode>0%</c:formatCode>
                <c:ptCount val="4"/>
                <c:pt idx="0">
                  <c:v>0.18944520000000001</c:v>
                </c:pt>
                <c:pt idx="1">
                  <c:v>0.27767682999999999</c:v>
                </c:pt>
                <c:pt idx="2">
                  <c:v>0.42321661999999999</c:v>
                </c:pt>
                <c:pt idx="3">
                  <c:v>0.10966194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205-4C3E-A2CC-DE08ED9E09E4}"/>
            </c:ext>
          </c:extLst>
        </c:ser>
        <c:dLbls>
          <c:showLegendKey val="0"/>
          <c:showVal val="1"/>
          <c:showCatName val="0"/>
          <c:showSerName val="0"/>
          <c:showPercent val="0"/>
          <c:showBubbleSize val="0"/>
        </c:dLbls>
        <c:gapWidth val="75"/>
        <c:axId val="481231904"/>
        <c:axId val="481227592"/>
      </c:barChart>
      <c:catAx>
        <c:axId val="481231904"/>
        <c:scaling>
          <c:orientation val="minMax"/>
        </c:scaling>
        <c:delete val="1"/>
        <c:axPos val="b"/>
        <c:numFmt formatCode="General" sourceLinked="1"/>
        <c:majorTickMark val="out"/>
        <c:minorTickMark val="none"/>
        <c:tickLblPos val="nextTo"/>
        <c:crossAx val="481227592"/>
        <c:crosses val="autoZero"/>
        <c:auto val="1"/>
        <c:lblAlgn val="ctr"/>
        <c:lblOffset val="100"/>
        <c:noMultiLvlLbl val="0"/>
      </c:catAx>
      <c:valAx>
        <c:axId val="481227592"/>
        <c:scaling>
          <c:orientation val="minMax"/>
          <c:max val="0.70000000000000007"/>
          <c:min val="0"/>
        </c:scaling>
        <c:delete val="1"/>
        <c:axPos val="l"/>
        <c:numFmt formatCode="0%" sourceLinked="1"/>
        <c:majorTickMark val="out"/>
        <c:minorTickMark val="none"/>
        <c:tickLblPos val="nextTo"/>
        <c:crossAx val="481231904"/>
        <c:crosses val="autoZero"/>
        <c:crossBetween val="between"/>
        <c:majorUnit val="0.2"/>
      </c:valAx>
    </c:plotArea>
    <c:plotVisOnly val="1"/>
    <c:dispBlanksAs val="gap"/>
    <c:showDLblsOverMax val="0"/>
  </c:chart>
  <c:txPr>
    <a:bodyPr/>
    <a:lstStyle/>
    <a:p>
      <a:pPr>
        <a:defRPr sz="1800"/>
      </a:pPr>
      <a:endParaRPr lang="fr-FR"/>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1613649868513512E-2"/>
          <c:y val="7.5547304730473067E-2"/>
          <c:w val="0.96775734077342124"/>
          <c:h val="0.90588778877887788"/>
        </c:manualLayout>
      </c:layout>
      <c:barChart>
        <c:barDir val="col"/>
        <c:grouping val="clustered"/>
        <c:varyColors val="0"/>
        <c:ser>
          <c:idx val="0"/>
          <c:order val="0"/>
          <c:tx>
            <c:strRef>
              <c:f>DATA!$B$1</c:f>
              <c:strCache>
                <c:ptCount val="1"/>
                <c:pt idx="0">
                  <c:v>Landes</c:v>
                </c:pt>
              </c:strCache>
            </c:strRef>
          </c:tx>
          <c:spPr>
            <a:solidFill>
              <a:srgbClr val="13AFB7"/>
            </a:solidFill>
            <a:ln w="19050">
              <a:noFill/>
            </a:ln>
            <a:effectLst/>
          </c:spPr>
          <c:invertIfNegative val="0"/>
          <c:dPt>
            <c:idx val="0"/>
            <c:invertIfNegative val="0"/>
            <c:bubble3D val="0"/>
            <c:spPr>
              <a:solidFill>
                <a:srgbClr val="35AA6F"/>
              </a:solidFill>
              <a:ln w="19050">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EB75-45B2-AA2D-1D6480286BD7}"/>
              </c:ext>
            </c:extLst>
          </c:dPt>
          <c:dPt>
            <c:idx val="1"/>
            <c:invertIfNegative val="0"/>
            <c:bubble3D val="0"/>
            <c:spPr>
              <a:solidFill>
                <a:sysClr val="window" lastClr="FFFFFF">
                  <a:lumMod val="95000"/>
                </a:sysClr>
              </a:solidFill>
              <a:ln w="19050">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EB75-45B2-AA2D-1D6480286BD7}"/>
              </c:ext>
            </c:extLst>
          </c:dPt>
          <c:dPt>
            <c:idx val="2"/>
            <c:invertIfNegative val="0"/>
            <c:bubble3D val="0"/>
            <c:spPr>
              <a:solidFill>
                <a:srgbClr val="D74D4D"/>
              </a:solidFill>
              <a:ln w="19050">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EB75-45B2-AA2D-1D6480286BD7}"/>
              </c:ext>
            </c:extLst>
          </c:dPt>
          <c:dPt>
            <c:idx val="3"/>
            <c:invertIfNegative val="0"/>
            <c:bubble3D val="0"/>
            <c:spPr>
              <a:solidFill>
                <a:srgbClr val="7F7F7F"/>
              </a:solidFill>
              <a:ln w="19050">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EB75-45B2-AA2D-1D6480286BD7}"/>
              </c:ext>
            </c:extLst>
          </c:dPt>
          <c:dPt>
            <c:idx val="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EB75-45B2-AA2D-1D6480286BD7}"/>
              </c:ext>
            </c:extLst>
          </c:dPt>
          <c:dLbls>
            <c:dLbl>
              <c:idx val="0"/>
              <c:numFmt formatCode="0%;0%;&quot;-&quot;" sourceLinked="0"/>
              <c:spPr/>
              <c:txPr>
                <a:bodyPr/>
                <a:lstStyle/>
                <a:p>
                  <a:pPr algn="ctr">
                    <a:defRPr lang="fr-FR" sz="1600" b="1" i="0" u="none" strike="noStrike" kern="1200" baseline="0">
                      <a:solidFill>
                        <a:schemeClr val="tx1">
                          <a:lumMod val="75000"/>
                          <a:lumOff val="25000"/>
                        </a:schemeClr>
                      </a:solidFill>
                      <a:latin typeface="Myriad Pro" panose="020B0503030403020204" charset="0"/>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1-EB75-45B2-AA2D-1D6480286BD7}"/>
                </c:ext>
              </c:extLst>
            </c:dLbl>
            <c:dLbl>
              <c:idx val="1"/>
              <c:numFmt formatCode="0%;0%;&quot;-&quot;" sourceLinked="0"/>
              <c:spPr/>
              <c:txPr>
                <a:bodyPr/>
                <a:lstStyle/>
                <a:p>
                  <a:pPr algn="ctr">
                    <a:defRPr lang="fr-FR" sz="1600" b="1" i="0" u="none" strike="noStrike" kern="1200" baseline="0">
                      <a:solidFill>
                        <a:schemeClr val="tx1">
                          <a:lumMod val="75000"/>
                          <a:lumOff val="25000"/>
                        </a:schemeClr>
                      </a:solidFill>
                      <a:latin typeface="Myriad Pro" panose="020B0503030403020204" charset="0"/>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3-EB75-45B2-AA2D-1D6480286BD7}"/>
                </c:ext>
              </c:extLst>
            </c:dLbl>
            <c:dLbl>
              <c:idx val="2"/>
              <c:numFmt formatCode="0%;0%;&quot;-&quot;" sourceLinked="0"/>
              <c:spPr/>
              <c:txPr>
                <a:bodyPr/>
                <a:lstStyle/>
                <a:p>
                  <a:pPr algn="ctr">
                    <a:defRPr lang="fr-FR" sz="1600" b="1" i="0" u="none" strike="noStrike" kern="1200" baseline="0">
                      <a:solidFill>
                        <a:schemeClr val="tx1">
                          <a:lumMod val="75000"/>
                          <a:lumOff val="25000"/>
                        </a:schemeClr>
                      </a:solidFill>
                      <a:latin typeface="Myriad Pro" panose="020B0503030403020204" charset="0"/>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5-EB75-45B2-AA2D-1D6480286BD7}"/>
                </c:ext>
              </c:extLst>
            </c:dLbl>
            <c:dLbl>
              <c:idx val="3"/>
              <c:numFmt formatCode="0%;0%;&quot;-&quot;" sourceLinked="0"/>
              <c:spPr/>
              <c:txPr>
                <a:bodyPr/>
                <a:lstStyle/>
                <a:p>
                  <a:pPr algn="ctr">
                    <a:defRPr lang="fr-FR" sz="1600" b="1" i="0" u="none" strike="noStrike" kern="1200" baseline="0">
                      <a:solidFill>
                        <a:schemeClr val="tx1">
                          <a:lumMod val="75000"/>
                          <a:lumOff val="25000"/>
                        </a:schemeClr>
                      </a:solidFill>
                      <a:latin typeface="Myriad Pro" panose="020B0503030403020204" charset="0"/>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7-EB75-45B2-AA2D-1D6480286BD7}"/>
                </c:ext>
              </c:extLst>
            </c:dLbl>
            <c:spPr>
              <a:noFill/>
              <a:ln>
                <a:noFill/>
              </a:ln>
              <a:effectLst/>
            </c:spPr>
            <c:txPr>
              <a:bodyPr/>
              <a:lstStyle/>
              <a:p>
                <a:pPr algn="ctr">
                  <a:defRPr lang="fr-FR" sz="1600" b="1" i="0" u="none" strike="noStrike" kern="1200" baseline="0">
                    <a:solidFill>
                      <a:schemeClr val="tx1">
                        <a:lumMod val="75000"/>
                        <a:lumOff val="25000"/>
                      </a:schemeClr>
                    </a:solidFill>
                    <a:latin typeface="Myriad Pro" panose="020B0503030403020204" charset="0"/>
                    <a:ea typeface="+mn-ea"/>
                    <a:cs typeface="+mn-cs"/>
                  </a:defRPr>
                </a:pPr>
                <a:endParaRPr lang="fr-FR"/>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DATA!$A$2:$A$5</c:f>
              <c:strCache>
                <c:ptCount val="4"/>
                <c:pt idx="0">
                  <c:v>A augmenté</c:v>
                </c:pt>
                <c:pt idx="1">
                  <c:v>Est resté stable</c:v>
                </c:pt>
                <c:pt idx="2">
                  <c:v>A baissé</c:v>
                </c:pt>
                <c:pt idx="3">
                  <c:v>Vous ne savez pas</c:v>
                </c:pt>
              </c:strCache>
            </c:strRef>
          </c:cat>
          <c:val>
            <c:numRef>
              <c:f>DATA!$B$2:$B$5</c:f>
              <c:numCache>
                <c:formatCode>0%</c:formatCode>
                <c:ptCount val="4"/>
                <c:pt idx="0">
                  <c:v>0.17255359000000001</c:v>
                </c:pt>
                <c:pt idx="1">
                  <c:v>0.22220702000000001</c:v>
                </c:pt>
                <c:pt idx="2">
                  <c:v>0.50961447000000004</c:v>
                </c:pt>
                <c:pt idx="3">
                  <c:v>9.5625059999999998E-2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EB75-45B2-AA2D-1D6480286BD7}"/>
            </c:ext>
          </c:extLst>
        </c:ser>
        <c:dLbls>
          <c:showLegendKey val="0"/>
          <c:showVal val="1"/>
          <c:showCatName val="0"/>
          <c:showSerName val="0"/>
          <c:showPercent val="0"/>
          <c:showBubbleSize val="0"/>
        </c:dLbls>
        <c:gapWidth val="75"/>
        <c:axId val="481231904"/>
        <c:axId val="481227592"/>
      </c:barChart>
      <c:catAx>
        <c:axId val="481231904"/>
        <c:scaling>
          <c:orientation val="minMax"/>
        </c:scaling>
        <c:delete val="1"/>
        <c:axPos val="b"/>
        <c:numFmt formatCode="General" sourceLinked="1"/>
        <c:majorTickMark val="out"/>
        <c:minorTickMark val="none"/>
        <c:tickLblPos val="nextTo"/>
        <c:crossAx val="481227592"/>
        <c:crosses val="autoZero"/>
        <c:auto val="1"/>
        <c:lblAlgn val="ctr"/>
        <c:lblOffset val="100"/>
        <c:noMultiLvlLbl val="0"/>
      </c:catAx>
      <c:valAx>
        <c:axId val="481227592"/>
        <c:scaling>
          <c:orientation val="minMax"/>
          <c:max val="0.70000000000000007"/>
          <c:min val="0"/>
        </c:scaling>
        <c:delete val="1"/>
        <c:axPos val="l"/>
        <c:numFmt formatCode="0%" sourceLinked="1"/>
        <c:majorTickMark val="out"/>
        <c:minorTickMark val="none"/>
        <c:tickLblPos val="nextTo"/>
        <c:crossAx val="481231904"/>
        <c:crosses val="autoZero"/>
        <c:crossBetween val="between"/>
        <c:majorUnit val="0.2"/>
      </c:valAx>
    </c:plotArea>
    <c:plotVisOnly val="1"/>
    <c:dispBlanksAs val="gap"/>
    <c:showDLblsOverMax val="0"/>
  </c:chart>
  <c:txPr>
    <a:bodyPr/>
    <a:lstStyle/>
    <a:p>
      <a:pPr>
        <a:defRPr sz="1800"/>
      </a:pPr>
      <a:endParaRPr lang="fr-FR"/>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6309952503201872E-2"/>
          <c:w val="1"/>
          <c:h val="0.97349181547621189"/>
        </c:manualLayout>
      </c:layout>
      <c:barChart>
        <c:barDir val="bar"/>
        <c:grouping val="clustered"/>
        <c:varyColors val="0"/>
        <c:ser>
          <c:idx val="0"/>
          <c:order val="0"/>
          <c:tx>
            <c:strRef>
              <c:f>DATA!$B$1</c:f>
              <c:strCache>
                <c:ptCount val="1"/>
                <c:pt idx="0">
                  <c:v>ST Insuffisant</c:v>
                </c:pt>
              </c:strCache>
            </c:strRef>
          </c:tx>
          <c:spPr>
            <a:solidFill>
              <a:srgbClr val="F4B183"/>
            </a:solidFill>
            <a:ln w="12700">
              <a:solidFill>
                <a:schemeClr val="bg1"/>
              </a:solidFill>
            </a:ln>
            <a:effectLst/>
          </c:spPr>
          <c:invertIfNegative val="0"/>
          <c:dLbls>
            <c:dLbl>
              <c:idx val="0"/>
              <c:tx>
                <c:rich>
                  <a:bodyPr/>
                  <a:lstStyle/>
                  <a:p>
                    <a:r>
                      <a:rPr lang="en-US"/>
                      <a:t>38%</a:t>
                    </a:r>
                  </a:p>
                </c:rich>
              </c:tx>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0"/>
                </c:ext>
                <c:ext xmlns:c16="http://schemas.microsoft.com/office/drawing/2014/chart" uri="{C3380CC4-5D6E-409C-BE32-E72D297353CC}">
                  <c16:uniqueId val="{00000001-9144-4AF2-A9FD-BB1E6EBF6AAB}"/>
                </c:ext>
              </c:extLst>
            </c:dLbl>
            <c:numFmt formatCode="0%;0%" sourceLinked="0"/>
            <c:spPr>
              <a:noFill/>
              <a:ln>
                <a:noFill/>
              </a:ln>
              <a:effectLst/>
            </c:spPr>
            <c:txPr>
              <a:bodyPr wrap="square" lIns="38100" tIns="19050" rIns="38100" bIns="19050" anchor="ctr">
                <a:spAutoFit/>
              </a:bodyPr>
              <a:lstStyle/>
              <a:p>
                <a:pPr>
                  <a:defRPr sz="1400">
                    <a:solidFill>
                      <a:schemeClr val="tx1"/>
                    </a:solidFill>
                    <a:latin typeface="Myriad Pro" panose="020B0503030403020204"/>
                  </a:defRPr>
                </a:pPr>
                <a:endParaRPr lang="fr-FR"/>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ext>
            </c:extLst>
          </c:dLbls>
          <c:cat>
            <c:strRef>
              <c:f>DATA!$A$2</c:f>
              <c:strCache>
                <c:ptCount val="1"/>
                <c:pt idx="0">
                  <c:v>Landes</c:v>
                </c:pt>
              </c:strCache>
            </c:strRef>
          </c:cat>
          <c:val>
            <c:numRef>
              <c:f>DATA!$B$2</c:f>
              <c:numCache>
                <c:formatCode>0%</c:formatCode>
                <c:ptCount val="1"/>
                <c:pt idx="0">
                  <c:v>0.37756066021258899</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61E1-474F-97DD-39AEC0EF0941}"/>
            </c:ext>
          </c:extLst>
        </c:ser>
        <c:dLbls>
          <c:showLegendKey val="0"/>
          <c:showVal val="1"/>
          <c:showCatName val="0"/>
          <c:showSerName val="0"/>
          <c:showPercent val="0"/>
          <c:showBubbleSize val="0"/>
        </c:dLbls>
        <c:gapWidth val="95"/>
        <c:overlap val="-9"/>
        <c:axId val="510290400"/>
        <c:axId val="510294320"/>
      </c:barChart>
      <c:barChart>
        <c:barDir val="bar"/>
        <c:grouping val="clustered"/>
        <c:varyColors val="0"/>
        <c:ser>
          <c:idx val="1"/>
          <c:order val="1"/>
          <c:tx>
            <c:strRef>
              <c:f>DATA!$C$1</c:f>
              <c:strCache>
                <c:ptCount val="1"/>
                <c:pt idx="0">
                  <c:v>Très insuffisant</c:v>
                </c:pt>
              </c:strCache>
            </c:strRef>
          </c:tx>
          <c:spPr>
            <a:solidFill>
              <a:srgbClr val="881218"/>
            </a:solidFill>
            <a:ln>
              <a:noFill/>
            </a:ln>
            <a:effectLst/>
          </c:spPr>
          <c:invertIfNegative val="0"/>
          <c:dLbls>
            <c:dLbl>
              <c:idx val="0"/>
              <c:tx>
                <c:rich>
                  <a:bodyPr/>
                  <a:lstStyle/>
                  <a:p>
                    <a:r>
                      <a:rPr lang="en-US"/>
                      <a:t>11%</a:t>
                    </a:r>
                  </a:p>
                </c:rich>
              </c:tx>
              <c:dLblPos val="out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0"/>
                </c:ext>
                <c:ext xmlns:c16="http://schemas.microsoft.com/office/drawing/2014/chart" uri="{C3380CC4-5D6E-409C-BE32-E72D297353CC}">
                  <c16:uniqueId val="{00000000-9144-4AF2-A9FD-BB1E6EBF6AAB}"/>
                </c:ext>
              </c:extLst>
            </c:dLbl>
            <c:numFmt formatCode="0%;0%" sourceLinked="0"/>
            <c:spPr>
              <a:noFill/>
              <a:ln>
                <a:noFill/>
              </a:ln>
              <a:effectLst/>
            </c:spPr>
            <c:txPr>
              <a:bodyPr/>
              <a:lstStyle/>
              <a:p>
                <a:pPr algn="ctr">
                  <a:defRPr sz="1400">
                    <a:solidFill>
                      <a:schemeClr val="tx1"/>
                    </a:solidFill>
                    <a:latin typeface="Myriad Pro" panose="020B0503030403020204"/>
                  </a:defRPr>
                </a:pPr>
                <a:endParaRPr lang="fr-FR"/>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ext>
            </c:extLst>
          </c:dLbls>
          <c:cat>
            <c:strRef>
              <c:f>DATA!$A$2</c:f>
              <c:strCache>
                <c:ptCount val="1"/>
                <c:pt idx="0">
                  <c:v>Landes</c:v>
                </c:pt>
              </c:strCache>
            </c:strRef>
          </c:cat>
          <c:val>
            <c:numRef>
              <c:f>DATA!$C$2</c:f>
              <c:numCache>
                <c:formatCode>0%</c:formatCode>
                <c:ptCount val="1"/>
                <c:pt idx="0">
                  <c:v>0.10848022</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61E1-474F-97DD-39AEC0EF0941}"/>
            </c:ext>
          </c:extLst>
        </c:ser>
        <c:dLbls>
          <c:showLegendKey val="0"/>
          <c:showVal val="1"/>
          <c:showCatName val="0"/>
          <c:showSerName val="0"/>
          <c:showPercent val="0"/>
          <c:showBubbleSize val="0"/>
        </c:dLbls>
        <c:gapWidth val="190"/>
        <c:axId val="510288048"/>
        <c:axId val="510288832"/>
      </c:barChart>
      <c:catAx>
        <c:axId val="510290400"/>
        <c:scaling>
          <c:orientation val="maxMin"/>
        </c:scaling>
        <c:delete val="1"/>
        <c:axPos val="l"/>
        <c:numFmt formatCode="General" sourceLinked="1"/>
        <c:majorTickMark val="none"/>
        <c:minorTickMark val="none"/>
        <c:tickLblPos val="none"/>
        <c:crossAx val="510294320"/>
        <c:crosses val="autoZero"/>
        <c:auto val="1"/>
        <c:lblAlgn val="ctr"/>
        <c:lblOffset val="100"/>
        <c:noMultiLvlLbl val="0"/>
      </c:catAx>
      <c:valAx>
        <c:axId val="510294320"/>
        <c:scaling>
          <c:orientation val="minMax"/>
          <c:max val="0.8"/>
          <c:min val="0"/>
        </c:scaling>
        <c:delete val="1"/>
        <c:axPos val="t"/>
        <c:numFmt formatCode="0%" sourceLinked="1"/>
        <c:majorTickMark val="out"/>
        <c:minorTickMark val="none"/>
        <c:tickLblPos val="nextTo"/>
        <c:crossAx val="510290400"/>
        <c:crosses val="autoZero"/>
        <c:crossBetween val="between"/>
        <c:majorUnit val="0.2"/>
      </c:valAx>
      <c:valAx>
        <c:axId val="510288832"/>
        <c:scaling>
          <c:orientation val="minMax"/>
          <c:max val="1"/>
        </c:scaling>
        <c:delete val="1"/>
        <c:axPos val="t"/>
        <c:numFmt formatCode="0%" sourceLinked="1"/>
        <c:majorTickMark val="none"/>
        <c:minorTickMark val="none"/>
        <c:tickLblPos val="none"/>
        <c:crossAx val="510288048"/>
        <c:crosses val="autoZero"/>
        <c:crossBetween val="between"/>
      </c:valAx>
      <c:catAx>
        <c:axId val="510288048"/>
        <c:scaling>
          <c:orientation val="maxMin"/>
        </c:scaling>
        <c:delete val="1"/>
        <c:axPos val="l"/>
        <c:numFmt formatCode="General" sourceLinked="1"/>
        <c:majorTickMark val="out"/>
        <c:minorTickMark val="none"/>
        <c:tickLblPos val="none"/>
        <c:crossAx val="510288832"/>
        <c:crosses val="autoZero"/>
        <c:auto val="1"/>
        <c:lblAlgn val="ctr"/>
        <c:lblOffset val="100"/>
        <c:noMultiLvlLbl val="0"/>
      </c:catAx>
    </c:plotArea>
    <c:plotVisOnly val="1"/>
    <c:dispBlanksAs val="gap"/>
    <c:showDLblsOverMax val="0"/>
  </c:chart>
  <c:txPr>
    <a:bodyPr/>
    <a:lstStyle/>
    <a:p>
      <a:pPr>
        <a:defRPr sz="1800" b="1">
          <a:solidFill>
            <a:schemeClr val="accent1">
              <a:lumMod val="75000"/>
            </a:schemeClr>
          </a:solidFill>
        </a:defRPr>
      </a:pPr>
      <a:endParaRPr lang="fr-FR"/>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6309952503201872E-2"/>
          <c:w val="1"/>
          <c:h val="0.97349181547621189"/>
        </c:manualLayout>
      </c:layout>
      <c:barChart>
        <c:barDir val="bar"/>
        <c:grouping val="clustered"/>
        <c:varyColors val="0"/>
        <c:ser>
          <c:idx val="0"/>
          <c:order val="0"/>
          <c:tx>
            <c:strRef>
              <c:f>DATA!$B$1</c:f>
              <c:strCache>
                <c:ptCount val="1"/>
                <c:pt idx="0">
                  <c:v>ST Insuffisant</c:v>
                </c:pt>
              </c:strCache>
            </c:strRef>
          </c:tx>
          <c:spPr>
            <a:solidFill>
              <a:schemeClr val="bg2">
                <a:lumMod val="90000"/>
              </a:schemeClr>
            </a:solidFill>
            <a:ln w="12700">
              <a:solidFill>
                <a:schemeClr val="bg1"/>
              </a:solidFill>
            </a:ln>
            <a:effectLst/>
          </c:spPr>
          <c:invertIfNegative val="0"/>
          <c:dLbls>
            <c:dLbl>
              <c:idx val="0"/>
              <c:tx>
                <c:rich>
                  <a:bodyPr/>
                  <a:lstStyle/>
                  <a:p>
                    <a:r>
                      <a:rPr lang="en-US"/>
                      <a:t>45%</a:t>
                    </a:r>
                  </a:p>
                </c:rich>
              </c:tx>
              <c:showLegendKey val="0"/>
              <c:showVal val="1"/>
              <c:showCatName val="0"/>
              <c:showSerName val="0"/>
              <c:showPercent val="0"/>
              <c:showBubbleSize val="1"/>
              <c:extLst>
                <c:ext xmlns:c15="http://schemas.microsoft.com/office/drawing/2012/chart" uri="{CE6537A1-D6FC-4f65-9D91-7224C49458BB}">
                  <c15:showDataLabelsRange val="0"/>
                </c:ext>
                <c:ext xmlns:c16="http://schemas.microsoft.com/office/drawing/2014/chart" uri="{C3380CC4-5D6E-409C-BE32-E72D297353CC}">
                  <c16:uniqueId val="{00000000-736E-47D2-874A-7AD474FB3713}"/>
                </c:ext>
              </c:extLst>
            </c:dLbl>
            <c:numFmt formatCode="0%;0%" sourceLinked="0"/>
            <c:spPr>
              <a:noFill/>
              <a:ln>
                <a:noFill/>
              </a:ln>
              <a:effectLst/>
            </c:spPr>
            <c:txPr>
              <a:bodyPr wrap="square" lIns="38100" tIns="19050" rIns="38100" bIns="19050" anchor="ctr">
                <a:spAutoFit/>
              </a:bodyPr>
              <a:lstStyle/>
              <a:p>
                <a:pPr>
                  <a:defRPr sz="14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ext>
            </c:extLst>
          </c:dLbls>
          <c:cat>
            <c:strRef>
              <c:f>DATA!$A$2</c:f>
              <c:strCache>
                <c:ptCount val="1"/>
                <c:pt idx="0">
                  <c:v>Landes</c:v>
                </c:pt>
              </c:strCache>
            </c:strRef>
          </c:cat>
          <c:val>
            <c:numRef>
              <c:f>DATA!$B$2</c:f>
              <c:numCache>
                <c:formatCode>0%</c:formatCode>
                <c:ptCount val="1"/>
                <c:pt idx="0">
                  <c:v>-0.45247781648475099</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0051-46D4-96F9-EB43227DB28E}"/>
            </c:ext>
          </c:extLst>
        </c:ser>
        <c:dLbls>
          <c:showLegendKey val="0"/>
          <c:showVal val="1"/>
          <c:showCatName val="0"/>
          <c:showSerName val="0"/>
          <c:showPercent val="0"/>
          <c:showBubbleSize val="0"/>
        </c:dLbls>
        <c:gapWidth val="95"/>
        <c:overlap val="-9"/>
        <c:axId val="510290400"/>
        <c:axId val="510294320"/>
      </c:barChart>
      <c:barChart>
        <c:barDir val="bar"/>
        <c:grouping val="clustered"/>
        <c:varyColors val="0"/>
        <c:ser>
          <c:idx val="1"/>
          <c:order val="1"/>
          <c:tx>
            <c:strRef>
              <c:f>DATA!$C$1</c:f>
              <c:strCache>
                <c:ptCount val="1"/>
                <c:pt idx="0">
                  <c:v>Très insuffisant</c:v>
                </c:pt>
              </c:strCache>
            </c:strRef>
          </c:tx>
          <c:spPr>
            <a:solidFill>
              <a:srgbClr val="7F7F7F"/>
            </a:solidFill>
            <a:ln>
              <a:noFill/>
            </a:ln>
            <a:effectLst/>
          </c:spPr>
          <c:invertIfNegative val="0"/>
          <c:dLbls>
            <c:dLbl>
              <c:idx val="0"/>
              <c:tx>
                <c:rich>
                  <a:bodyPr/>
                  <a:lstStyle/>
                  <a:p>
                    <a:r>
                      <a:rPr lang="en-US"/>
                      <a:t>13%</a:t>
                    </a:r>
                  </a:p>
                </c:rich>
              </c:tx>
              <c:dLblPos val="outEnd"/>
              <c:showLegendKey val="0"/>
              <c:showVal val="1"/>
              <c:showCatName val="0"/>
              <c:showSerName val="0"/>
              <c:showPercent val="0"/>
              <c:showBubbleSize val="1"/>
              <c:extLst>
                <c:ext xmlns:c15="http://schemas.microsoft.com/office/drawing/2012/chart" uri="{CE6537A1-D6FC-4f65-9D91-7224C49458BB}">
                  <c15:showDataLabelsRange val="0"/>
                </c:ext>
                <c:ext xmlns:c16="http://schemas.microsoft.com/office/drawing/2014/chart" uri="{C3380CC4-5D6E-409C-BE32-E72D297353CC}">
                  <c16:uniqueId val="{00000001-736E-47D2-874A-7AD474FB3713}"/>
                </c:ext>
              </c:extLst>
            </c:dLbl>
            <c:numFmt formatCode="0%;0%" sourceLinked="0"/>
            <c:spPr>
              <a:noFill/>
              <a:ln>
                <a:noFill/>
              </a:ln>
              <a:effectLst/>
            </c:spPr>
            <c:txPr>
              <a:bodyPr/>
              <a:lstStyle/>
              <a:p>
                <a:pPr algn="ctr">
                  <a:defRPr sz="1400">
                    <a:solidFill>
                      <a:schemeClr val="tx1">
                        <a:lumMod val="75000"/>
                        <a:lumOff val="25000"/>
                      </a:schemeClr>
                    </a:solidFill>
                    <a:latin typeface="Myriad Pro" panose="020B0503030403020204"/>
                  </a:defRPr>
                </a:pPr>
                <a:endParaRPr lang="fr-FR"/>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ext>
            </c:extLst>
          </c:dLbls>
          <c:cat>
            <c:strRef>
              <c:f>DATA!$A$2</c:f>
              <c:strCache>
                <c:ptCount val="1"/>
                <c:pt idx="0">
                  <c:v>Landes</c:v>
                </c:pt>
              </c:strCache>
            </c:strRef>
          </c:cat>
          <c:val>
            <c:numRef>
              <c:f>DATA!$C$2</c:f>
              <c:numCache>
                <c:formatCode>0%</c:formatCode>
                <c:ptCount val="1"/>
                <c:pt idx="0">
                  <c:v>-0.13499990000000001</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0051-46D4-96F9-EB43227DB28E}"/>
            </c:ext>
          </c:extLst>
        </c:ser>
        <c:dLbls>
          <c:showLegendKey val="0"/>
          <c:showVal val="1"/>
          <c:showCatName val="0"/>
          <c:showSerName val="0"/>
          <c:showPercent val="0"/>
          <c:showBubbleSize val="0"/>
        </c:dLbls>
        <c:gapWidth val="190"/>
        <c:axId val="510288048"/>
        <c:axId val="510288832"/>
      </c:barChart>
      <c:catAx>
        <c:axId val="510290400"/>
        <c:scaling>
          <c:orientation val="maxMin"/>
        </c:scaling>
        <c:delete val="1"/>
        <c:axPos val="l"/>
        <c:numFmt formatCode="General" sourceLinked="1"/>
        <c:majorTickMark val="none"/>
        <c:minorTickMark val="none"/>
        <c:tickLblPos val="none"/>
        <c:crossAx val="510294320"/>
        <c:crosses val="autoZero"/>
        <c:auto val="1"/>
        <c:lblAlgn val="ctr"/>
        <c:lblOffset val="100"/>
        <c:noMultiLvlLbl val="0"/>
      </c:catAx>
      <c:valAx>
        <c:axId val="510294320"/>
        <c:scaling>
          <c:orientation val="minMax"/>
          <c:max val="0"/>
          <c:min val="-0.8"/>
        </c:scaling>
        <c:delete val="1"/>
        <c:axPos val="t"/>
        <c:numFmt formatCode="0%" sourceLinked="1"/>
        <c:majorTickMark val="out"/>
        <c:minorTickMark val="none"/>
        <c:tickLblPos val="nextTo"/>
        <c:crossAx val="510290400"/>
        <c:crosses val="autoZero"/>
        <c:crossBetween val="between"/>
        <c:majorUnit val="0.2"/>
      </c:valAx>
      <c:valAx>
        <c:axId val="510288832"/>
        <c:scaling>
          <c:orientation val="minMax"/>
          <c:max val="1"/>
        </c:scaling>
        <c:delete val="1"/>
        <c:axPos val="t"/>
        <c:numFmt formatCode="0%" sourceLinked="1"/>
        <c:majorTickMark val="none"/>
        <c:minorTickMark val="none"/>
        <c:tickLblPos val="none"/>
        <c:crossAx val="510288048"/>
        <c:crosses val="autoZero"/>
        <c:crossBetween val="between"/>
      </c:valAx>
      <c:catAx>
        <c:axId val="510288048"/>
        <c:scaling>
          <c:orientation val="maxMin"/>
        </c:scaling>
        <c:delete val="1"/>
        <c:axPos val="l"/>
        <c:numFmt formatCode="General" sourceLinked="1"/>
        <c:majorTickMark val="out"/>
        <c:minorTickMark val="none"/>
        <c:tickLblPos val="none"/>
        <c:crossAx val="510288832"/>
        <c:crosses val="autoZero"/>
        <c:auto val="1"/>
        <c:lblAlgn val="ctr"/>
        <c:lblOffset val="100"/>
        <c:noMultiLvlLbl val="0"/>
      </c:catAx>
    </c:plotArea>
    <c:plotVisOnly val="1"/>
    <c:dispBlanksAs val="gap"/>
    <c:showDLblsOverMax val="0"/>
  </c:chart>
  <c:txPr>
    <a:bodyPr/>
    <a:lstStyle/>
    <a:p>
      <a:pPr>
        <a:defRPr sz="1800" b="1">
          <a:solidFill>
            <a:schemeClr val="accent1">
              <a:lumMod val="75000"/>
            </a:schemeClr>
          </a:solidFill>
        </a:defRPr>
      </a:pPr>
      <a:endParaRPr lang="fr-FR"/>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1"/>
    </mc:Choice>
    <mc:Fallback>
      <c:style val="11"/>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649636066439911E-2"/>
          <c:y val="6.3484619825586702E-2"/>
          <c:w val="0.95398157862626265"/>
          <c:h val="0.89996353728818712"/>
        </c:manualLayout>
      </c:layout>
      <c:barChart>
        <c:barDir val="bar"/>
        <c:grouping val="stacked"/>
        <c:varyColors val="0"/>
        <c:ser>
          <c:idx val="2"/>
          <c:order val="0"/>
          <c:tx>
            <c:strRef>
              <c:f>DATA!$B$1</c:f>
              <c:strCache>
                <c:ptCount val="1"/>
                <c:pt idx="0">
                  <c:v>Oui, plutôt</c:v>
                </c:pt>
              </c:strCache>
            </c:strRef>
          </c:tx>
          <c:spPr>
            <a:solidFill>
              <a:srgbClr val="6AC6C8"/>
            </a:solidFill>
            <a:ln>
              <a:noFill/>
            </a:ln>
            <a:effectLst/>
          </c:spPr>
          <c:invertIfNegative val="0"/>
          <c:dLbls>
            <c:dLbl>
              <c:idx val="0"/>
              <c:tx>
                <c:rich>
                  <a:bodyPr/>
                  <a:lstStyle/>
                  <a:p>
                    <a:r>
                      <a:rPr lang="en-US"/>
                      <a:t>24%</a:t>
                    </a:r>
                  </a:p>
                </c:rich>
              </c:tx>
              <c:dLblPos val="ctr"/>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0"/>
                </c:ext>
                <c:ext xmlns:c16="http://schemas.microsoft.com/office/drawing/2014/chart" uri="{C3380CC4-5D6E-409C-BE32-E72D297353CC}">
                  <c16:uniqueId val="{00000000-0602-45DA-AB53-39EA1F9F8F38}"/>
                </c:ext>
              </c:extLst>
            </c:dLbl>
            <c:dLbl>
              <c:idx val="1"/>
              <c:tx>
                <c:rich>
                  <a:bodyPr/>
                  <a:lstStyle/>
                  <a:p>
                    <a:r>
                      <a:rPr lang="en-US"/>
                      <a:t>39%</a:t>
                    </a:r>
                  </a:p>
                </c:rich>
              </c:tx>
              <c:dLblPos val="ctr"/>
              <c:showLegendKey val="0"/>
              <c:showVal val="1"/>
              <c:showCatName val="0"/>
              <c:showSerName val="0"/>
              <c:showPercent val="0"/>
              <c:showBubbleSize val="1"/>
              <c:extLst>
                <c:ext xmlns:c15="http://schemas.microsoft.com/office/drawing/2012/chart" uri="{CE6537A1-D6FC-4f65-9D91-7224C49458BB}">
                  <c15:showDataLabelsRange val="0"/>
                </c:ext>
                <c:ext xmlns:c16="http://schemas.microsoft.com/office/drawing/2014/chart" uri="{C3380CC4-5D6E-409C-BE32-E72D297353CC}">
                  <c16:uniqueId val="{00000001-7A0E-4809-B7A2-0D14B3FD0611}"/>
                </c:ext>
              </c:extLst>
            </c:dLbl>
            <c:dLbl>
              <c:idx val="2"/>
              <c:tx>
                <c:rich>
                  <a:bodyPr/>
                  <a:lstStyle/>
                  <a:p>
                    <a:r>
                      <a:rPr lang="en-US"/>
                      <a:t>38%</a:t>
                    </a:r>
                  </a:p>
                </c:rich>
              </c:tx>
              <c:dLblPos val="ctr"/>
              <c:showLegendKey val="0"/>
              <c:showVal val="1"/>
              <c:showCatName val="0"/>
              <c:showSerName val="0"/>
              <c:showPercent val="0"/>
              <c:showBubbleSize val="1"/>
              <c:extLst>
                <c:ext xmlns:c15="http://schemas.microsoft.com/office/drawing/2012/chart" uri="{CE6537A1-D6FC-4f65-9D91-7224C49458BB}">
                  <c15:showDataLabelsRange val="0"/>
                </c:ext>
                <c:ext xmlns:c16="http://schemas.microsoft.com/office/drawing/2014/chart" uri="{C3380CC4-5D6E-409C-BE32-E72D297353CC}">
                  <c16:uniqueId val="{00000000-7A0E-4809-B7A2-0D14B3FD0611}"/>
                </c:ext>
              </c:extLst>
            </c:dLbl>
            <c:numFmt formatCode="0%;0%" sourceLinked="0"/>
            <c:spPr>
              <a:noFill/>
              <a:ln>
                <a:noFill/>
              </a:ln>
              <a:effectLst/>
            </c:spPr>
            <c:txPr>
              <a:bodyPr anchorCtr="0"/>
              <a:lstStyle/>
              <a:p>
                <a:pPr algn="ctr">
                  <a:defRPr lang="fr-FR" sz="1400" b="1" i="0" u="none" strike="noStrike" kern="1200" baseline="0">
                    <a:solidFill>
                      <a:schemeClr val="tx1">
                        <a:lumMod val="75000"/>
                      </a:schemeClr>
                    </a:solidFill>
                    <a:latin typeface="Myriad Pro" panose="020B0503030403020204" charset="0"/>
                    <a:ea typeface="Verdana" panose="020B0604030504040204" pitchFamily="34" charset="0"/>
                    <a:cs typeface="Verdana" panose="020B0604030504040204" pitchFamily="34" charset="0"/>
                  </a:defRPr>
                </a:pPr>
                <a:endParaRPr lang="fr-FR"/>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0"/>
              </c:ext>
            </c:extLst>
          </c:dLbls>
          <c:cat>
            <c:strRef>
              <c:f>DATA!$A$2:$A$4</c:f>
              <c:strCache>
                <c:ptCount val="3"/>
                <c:pt idx="0">
                  <c:v>Préparer l'avenir de vos enfants
(épargner pour les études ou les financer par exemple)</c:v>
                </c:pt>
                <c:pt idx="1">
                  <c:v>Faire plaisir à vos enfants
(cadeaux ou sorties par exemple)</c:v>
                </c:pt>
                <c:pt idx="2">
                  <c:v>Répondre aux besoins essentiels de vos enfants
(santé ou alimentation par exemple)</c:v>
                </c:pt>
              </c:strCache>
            </c:strRef>
          </c:cat>
          <c:val>
            <c:numRef>
              <c:f>DATA!$B$2:$B$4</c:f>
              <c:numCache>
                <c:formatCode>0%</c:formatCode>
                <c:ptCount val="3"/>
                <c:pt idx="0">
                  <c:v>-0.23722422000000001</c:v>
                </c:pt>
                <c:pt idx="1">
                  <c:v>-0.39271300999999997</c:v>
                </c:pt>
                <c:pt idx="2">
                  <c:v>-0.38241512999999999</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0602-45DA-AB53-39EA1F9F8F38}"/>
            </c:ext>
          </c:extLst>
        </c:ser>
        <c:ser>
          <c:idx val="3"/>
          <c:order val="1"/>
          <c:tx>
            <c:strRef>
              <c:f>DATA!$C$1</c:f>
              <c:strCache>
                <c:ptCount val="1"/>
                <c:pt idx="0">
                  <c:v>Oui, tout à fait</c:v>
                </c:pt>
              </c:strCache>
            </c:strRef>
          </c:tx>
          <c:spPr>
            <a:solidFill>
              <a:srgbClr val="0B686F"/>
            </a:solidFill>
            <a:ln>
              <a:noFill/>
            </a:ln>
            <a:effectLst/>
          </c:spPr>
          <c:invertIfNegative val="0"/>
          <c:dLbls>
            <c:dLbl>
              <c:idx val="0"/>
              <c:tx>
                <c:rich>
                  <a:bodyPr/>
                  <a:lstStyle/>
                  <a:p>
                    <a:r>
                      <a:rPr lang="en-US"/>
                      <a:t>16%</a:t>
                    </a:r>
                  </a:p>
                </c:rich>
              </c:tx>
              <c:dLblPos val="ctr"/>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layout>
                    <c:manualLayout>
                      <c:w val="0.10823639075316928"/>
                      <c:h val="5.7372249103558606E-2"/>
                    </c:manualLayout>
                  </c15:layout>
                  <c15:showDataLabelsRange val="0"/>
                </c:ext>
                <c:ext xmlns:c16="http://schemas.microsoft.com/office/drawing/2014/chart" uri="{C3380CC4-5D6E-409C-BE32-E72D297353CC}">
                  <c16:uniqueId val="{00000003-0602-45DA-AB53-39EA1F9F8F38}"/>
                </c:ext>
              </c:extLst>
            </c:dLbl>
            <c:dLbl>
              <c:idx val="1"/>
              <c:tx>
                <c:rich>
                  <a:bodyPr/>
                  <a:lstStyle/>
                  <a:p>
                    <a:r>
                      <a:rPr lang="en-US"/>
                      <a:t>17%</a:t>
                    </a:r>
                  </a:p>
                </c:rich>
              </c:tx>
              <c:dLblPos val="ctr"/>
              <c:showLegendKey val="0"/>
              <c:showVal val="1"/>
              <c:showCatName val="0"/>
              <c:showSerName val="0"/>
              <c:showPercent val="0"/>
              <c:showBubbleSize val="1"/>
              <c:extLst>
                <c:ext xmlns:c15="http://schemas.microsoft.com/office/drawing/2012/chart" uri="{CE6537A1-D6FC-4f65-9D91-7224C49458BB}">
                  <c15:showDataLabelsRange val="0"/>
                </c:ext>
                <c:ext xmlns:c16="http://schemas.microsoft.com/office/drawing/2014/chart" uri="{C3380CC4-5D6E-409C-BE32-E72D297353CC}">
                  <c16:uniqueId val="{00000003-7A0E-4809-B7A2-0D14B3FD0611}"/>
                </c:ext>
              </c:extLst>
            </c:dLbl>
            <c:dLbl>
              <c:idx val="2"/>
              <c:tx>
                <c:rich>
                  <a:bodyPr/>
                  <a:lstStyle/>
                  <a:p>
                    <a:r>
                      <a:rPr lang="en-US"/>
                      <a:t>42%</a:t>
                    </a:r>
                  </a:p>
                </c:rich>
              </c:tx>
              <c:dLblPos val="ctr"/>
              <c:showLegendKey val="0"/>
              <c:showVal val="1"/>
              <c:showCatName val="0"/>
              <c:showSerName val="0"/>
              <c:showPercent val="0"/>
              <c:showBubbleSize val="1"/>
              <c:extLst>
                <c:ext xmlns:c15="http://schemas.microsoft.com/office/drawing/2012/chart" uri="{CE6537A1-D6FC-4f65-9D91-7224C49458BB}">
                  <c15:showDataLabelsRange val="0"/>
                </c:ext>
                <c:ext xmlns:c16="http://schemas.microsoft.com/office/drawing/2014/chart" uri="{C3380CC4-5D6E-409C-BE32-E72D297353CC}">
                  <c16:uniqueId val="{00000002-7A0E-4809-B7A2-0D14B3FD0611}"/>
                </c:ext>
              </c:extLst>
            </c:dLbl>
            <c:numFmt formatCode="0%;0%" sourceLinked="0"/>
            <c:spPr>
              <a:noFill/>
              <a:ln>
                <a:noFill/>
              </a:ln>
              <a:effectLst/>
            </c:spPr>
            <c:txPr>
              <a:bodyPr anchorCtr="0"/>
              <a:lstStyle/>
              <a:p>
                <a:pPr algn="ctr" rtl="0">
                  <a:defRPr lang="fr-FR" sz="1400" b="1" i="0" u="none" strike="noStrike" kern="1200" baseline="0">
                    <a:solidFill>
                      <a:schemeClr val="bg1"/>
                    </a:solidFill>
                    <a:latin typeface="Myriad Pro" panose="020B0503030403020204" charset="0"/>
                    <a:ea typeface="Verdana" panose="020B0604030504040204" pitchFamily="34" charset="0"/>
                    <a:cs typeface="Verdana" panose="020B0604030504040204" pitchFamily="34" charset="0"/>
                  </a:defRPr>
                </a:pPr>
                <a:endParaRPr lang="fr-FR"/>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0"/>
              </c:ext>
            </c:extLst>
          </c:dLbls>
          <c:cat>
            <c:strRef>
              <c:f>DATA!$A$2:$A$4</c:f>
              <c:strCache>
                <c:ptCount val="3"/>
                <c:pt idx="0">
                  <c:v>Préparer l'avenir de vos enfants
(épargner pour les études ou les financer par exemple)</c:v>
                </c:pt>
                <c:pt idx="1">
                  <c:v>Faire plaisir à vos enfants
(cadeaux ou sorties par exemple)</c:v>
                </c:pt>
                <c:pt idx="2">
                  <c:v>Répondre aux besoins essentiels de vos enfants
(santé ou alimentation par exemple)</c:v>
                </c:pt>
              </c:strCache>
            </c:strRef>
          </c:cat>
          <c:val>
            <c:numRef>
              <c:f>DATA!$C$2:$C$4</c:f>
              <c:numCache>
                <c:formatCode>0%</c:formatCode>
                <c:ptCount val="3"/>
                <c:pt idx="0">
                  <c:v>-0.15523780000000001</c:v>
                </c:pt>
                <c:pt idx="1">
                  <c:v>-0.17141390000000001</c:v>
                </c:pt>
                <c:pt idx="2">
                  <c:v>-0.41822459000000001</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4-0602-45DA-AB53-39EA1F9F8F38}"/>
            </c:ext>
          </c:extLst>
        </c:ser>
        <c:ser>
          <c:idx val="1"/>
          <c:order val="2"/>
          <c:tx>
            <c:strRef>
              <c:f>DATA!$D$1</c:f>
              <c:strCache>
                <c:ptCount val="1"/>
                <c:pt idx="0">
                  <c:v>Non, plutôt pas</c:v>
                </c:pt>
              </c:strCache>
            </c:strRef>
          </c:tx>
          <c:spPr>
            <a:solidFill>
              <a:srgbClr val="F4B183"/>
            </a:solidFill>
            <a:ln>
              <a:noFill/>
            </a:ln>
            <a:effectLst/>
          </c:spPr>
          <c:invertIfNegative val="0"/>
          <c:dLbls>
            <c:dLbl>
              <c:idx val="0"/>
              <c:tx>
                <c:rich>
                  <a:bodyPr/>
                  <a:lstStyle/>
                  <a:p>
                    <a:r>
                      <a:rPr lang="en-US"/>
                      <a:t>34%</a:t>
                    </a:r>
                  </a:p>
                </c:rich>
              </c:tx>
              <c:dLblPos val="ctr"/>
              <c:showLegendKey val="0"/>
              <c:showVal val="1"/>
              <c:showCatName val="0"/>
              <c:showSerName val="0"/>
              <c:showPercent val="0"/>
              <c:showBubbleSize val="1"/>
              <c:extLst>
                <c:ext xmlns:c15="http://schemas.microsoft.com/office/drawing/2012/chart" uri="{CE6537A1-D6FC-4f65-9D91-7224C49458BB}">
                  <c15:showDataLabelsRange val="0"/>
                </c:ext>
                <c:ext xmlns:c16="http://schemas.microsoft.com/office/drawing/2014/chart" uri="{C3380CC4-5D6E-409C-BE32-E72D297353CC}">
                  <c16:uniqueId val="{00000006-7A0E-4809-B7A2-0D14B3FD0611}"/>
                </c:ext>
              </c:extLst>
            </c:dLbl>
            <c:dLbl>
              <c:idx val="1"/>
              <c:tx>
                <c:rich>
                  <a:bodyPr/>
                  <a:lstStyle/>
                  <a:p>
                    <a:r>
                      <a:rPr lang="en-US"/>
                      <a:t>33%</a:t>
                    </a:r>
                  </a:p>
                </c:rich>
              </c:tx>
              <c:dLblPos val="ctr"/>
              <c:showLegendKey val="0"/>
              <c:showVal val="1"/>
              <c:showCatName val="0"/>
              <c:showSerName val="0"/>
              <c:showPercent val="0"/>
              <c:showBubbleSize val="1"/>
              <c:extLst>
                <c:ext xmlns:c15="http://schemas.microsoft.com/office/drawing/2012/chart" uri="{CE6537A1-D6FC-4f65-9D91-7224C49458BB}">
                  <c15:showDataLabelsRange val="0"/>
                </c:ext>
                <c:ext xmlns:c16="http://schemas.microsoft.com/office/drawing/2014/chart" uri="{C3380CC4-5D6E-409C-BE32-E72D297353CC}">
                  <c16:uniqueId val="{00000005-7A0E-4809-B7A2-0D14B3FD0611}"/>
                </c:ext>
              </c:extLst>
            </c:dLbl>
            <c:dLbl>
              <c:idx val="2"/>
              <c:tx>
                <c:rich>
                  <a:bodyPr/>
                  <a:lstStyle/>
                  <a:p>
                    <a:pPr>
                      <a:defRPr lang="fr-FR" sz="1400" b="1" i="0" u="none" strike="noStrike" kern="1200" baseline="0">
                        <a:solidFill>
                          <a:schemeClr val="tx1">
                            <a:lumMod val="75000"/>
                          </a:schemeClr>
                        </a:solidFill>
                        <a:latin typeface="Myriad Pro" panose="020B0503030403020204" charset="0"/>
                        <a:ea typeface="Verdana" panose="020B0604030504040204" pitchFamily="34" charset="0"/>
                        <a:cs typeface="Verdana" panose="020B0604030504040204" pitchFamily="34" charset="0"/>
                      </a:defRPr>
                    </a:pPr>
                    <a:r>
                      <a:rPr lang="en-US">
                        <a:solidFill>
                          <a:srgbClr val="FFFFFF"/>
                        </a:solidFill>
                      </a:rPr>
                      <a:t>17%</a:t>
                    </a:r>
                    <a:endParaRPr lang="en-US"/>
                  </a:p>
                </c:rich>
              </c:tx>
              <c:spPr>
                <a:solidFill>
                  <a:srgbClr val="00B050"/>
                </a:solidFill>
              </c:spPr>
              <c:dLblPos val="ctr"/>
              <c:showLegendKey val="0"/>
              <c:showVal val="1"/>
              <c:showCatName val="0"/>
              <c:showSerName val="0"/>
              <c:showPercent val="0"/>
              <c:showBubbleSize val="1"/>
              <c:extLst>
                <c:ext xmlns:c15="http://schemas.microsoft.com/office/drawing/2012/chart" uri="{CE6537A1-D6FC-4f65-9D91-7224C49458BB}">
                  <c15:showDataLabelsRange val="0"/>
                </c:ext>
                <c:ext xmlns:c16="http://schemas.microsoft.com/office/drawing/2014/chart" uri="{C3380CC4-5D6E-409C-BE32-E72D297353CC}">
                  <c16:uniqueId val="{00000004-7A0E-4809-B7A2-0D14B3FD0611}"/>
                </c:ext>
              </c:extLst>
            </c:dLbl>
            <c:spPr>
              <a:noFill/>
              <a:ln>
                <a:noFill/>
              </a:ln>
              <a:effectLst/>
            </c:spPr>
            <c:txPr>
              <a:bodyPr anchorCtr="0"/>
              <a:lstStyle/>
              <a:p>
                <a:pPr algn="ctr">
                  <a:defRPr lang="fr-FR" sz="1400" b="1" i="0" u="none" strike="noStrike" kern="1200" baseline="0">
                    <a:solidFill>
                      <a:schemeClr val="tx1">
                        <a:lumMod val="75000"/>
                      </a:schemeClr>
                    </a:solidFill>
                    <a:latin typeface="Myriad Pro" panose="020B0503030403020204" charset="0"/>
                    <a:ea typeface="Verdana" panose="020B0604030504040204" pitchFamily="34" charset="0"/>
                    <a:cs typeface="Verdana" panose="020B0604030504040204" pitchFamily="34" charset="0"/>
                  </a:defRPr>
                </a:pPr>
                <a:endParaRPr lang="fr-FR"/>
              </a:p>
            </c:txPr>
            <c:dLblPos val="ct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0"/>
              </c:ext>
            </c:extLst>
          </c:dLbls>
          <c:cat>
            <c:strRef>
              <c:f>DATA!$A$2:$A$4</c:f>
              <c:strCache>
                <c:ptCount val="3"/>
                <c:pt idx="0">
                  <c:v>Préparer l'avenir de vos enfants
(épargner pour les études ou les financer par exemple)</c:v>
                </c:pt>
                <c:pt idx="1">
                  <c:v>Faire plaisir à vos enfants
(cadeaux ou sorties par exemple)</c:v>
                </c:pt>
                <c:pt idx="2">
                  <c:v>Répondre aux besoins essentiels de vos enfants
(santé ou alimentation par exemple)</c:v>
                </c:pt>
              </c:strCache>
            </c:strRef>
          </c:cat>
          <c:val>
            <c:numRef>
              <c:f>DATA!$D$2:$D$4</c:f>
              <c:numCache>
                <c:formatCode>0%</c:formatCode>
                <c:ptCount val="3"/>
                <c:pt idx="0">
                  <c:v>0.34387401000000001</c:v>
                </c:pt>
                <c:pt idx="1">
                  <c:v>0.33</c:v>
                </c:pt>
                <c:pt idx="2">
                  <c:v>0.17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5-0602-45DA-AB53-39EA1F9F8F38}"/>
            </c:ext>
          </c:extLst>
        </c:ser>
        <c:ser>
          <c:idx val="0"/>
          <c:order val="3"/>
          <c:tx>
            <c:strRef>
              <c:f>DATA!$E$1</c:f>
              <c:strCache>
                <c:ptCount val="1"/>
                <c:pt idx="0">
                  <c:v>Non, pas du tout</c:v>
                </c:pt>
              </c:strCache>
            </c:strRef>
          </c:tx>
          <c:spPr>
            <a:solidFill>
              <a:srgbClr val="AA161D"/>
            </a:solidFill>
            <a:ln>
              <a:noFill/>
            </a:ln>
            <a:effectLst/>
          </c:spPr>
          <c:invertIfNegative val="0"/>
          <c:dLbls>
            <c:dLbl>
              <c:idx val="0"/>
              <c:tx>
                <c:rich>
                  <a:bodyPr/>
                  <a:lstStyle/>
                  <a:p>
                    <a:r>
                      <a:rPr lang="en-US"/>
                      <a:t>26%</a:t>
                    </a:r>
                  </a:p>
                </c:rich>
              </c:tx>
              <c:dLblPos val="ctr"/>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0"/>
                </c:ext>
                <c:ext xmlns:c16="http://schemas.microsoft.com/office/drawing/2014/chart" uri="{C3380CC4-5D6E-409C-BE32-E72D297353CC}">
                  <c16:uniqueId val="{00000006-0602-45DA-AB53-39EA1F9F8F38}"/>
                </c:ext>
              </c:extLst>
            </c:dLbl>
            <c:dLbl>
              <c:idx val="1"/>
              <c:tx>
                <c:rich>
                  <a:bodyPr/>
                  <a:lstStyle/>
                  <a:p>
                    <a:r>
                      <a:rPr lang="en-US"/>
                      <a:t>11%</a:t>
                    </a:r>
                  </a:p>
                </c:rich>
              </c:tx>
              <c:dLblPos val="inBase"/>
              <c:showLegendKey val="0"/>
              <c:showVal val="1"/>
              <c:showCatName val="0"/>
              <c:showSerName val="0"/>
              <c:showPercent val="0"/>
              <c:showBubbleSize val="1"/>
              <c:extLst>
                <c:ext xmlns:c15="http://schemas.microsoft.com/office/drawing/2012/chart" uri="{CE6537A1-D6FC-4f65-9D91-7224C49458BB}">
                  <c15:showDataLabelsRange val="0"/>
                </c:ext>
                <c:ext xmlns:c16="http://schemas.microsoft.com/office/drawing/2014/chart" uri="{C3380CC4-5D6E-409C-BE32-E72D297353CC}">
                  <c16:uniqueId val="{00000007-7A0E-4809-B7A2-0D14B3FD0611}"/>
                </c:ext>
              </c:extLst>
            </c:dLbl>
            <c:dLbl>
              <c:idx val="2"/>
              <c:layout>
                <c:manualLayout>
                  <c:x val="4.8562080536912751E-2"/>
                  <c:y val="9.4587447506455671E-17"/>
                </c:manualLayout>
              </c:layout>
              <c:tx>
                <c:rich>
                  <a:bodyPr/>
                  <a:lstStyle/>
                  <a:p>
                    <a:r>
                      <a:rPr lang="en-US"/>
                      <a:t>3%</a:t>
                    </a:r>
                  </a:p>
                </c:rich>
              </c:tx>
              <c:dLblPos val="ctr"/>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0"/>
                </c:ext>
                <c:ext xmlns:c16="http://schemas.microsoft.com/office/drawing/2014/chart" uri="{C3380CC4-5D6E-409C-BE32-E72D297353CC}">
                  <c16:uniqueId val="{00000000-5FC7-4864-ABE0-9E9789BEDD5C}"/>
                </c:ext>
              </c:extLst>
            </c:dLbl>
            <c:spPr>
              <a:noFill/>
              <a:ln>
                <a:noFill/>
              </a:ln>
              <a:effectLst/>
            </c:spPr>
            <c:txPr>
              <a:bodyPr anchorCtr="0"/>
              <a:lstStyle/>
              <a:p>
                <a:pPr algn="ctr">
                  <a:defRPr lang="fr-FR" sz="1400" b="1" i="0" u="none" strike="noStrike" kern="1200" baseline="0">
                    <a:solidFill>
                      <a:schemeClr val="tx1"/>
                    </a:solidFill>
                    <a:latin typeface="Myriad Pro" panose="020B0503030403020204" charset="0"/>
                    <a:ea typeface="Verdana" panose="020B0604030504040204" pitchFamily="34" charset="0"/>
                    <a:cs typeface="Verdana" panose="020B0604030504040204" pitchFamily="34" charset="0"/>
                  </a:defRPr>
                </a:pPr>
                <a:endParaRPr lang="fr-FR"/>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0"/>
              </c:ext>
            </c:extLst>
          </c:dLbls>
          <c:cat>
            <c:strRef>
              <c:f>DATA!$A$2:$A$4</c:f>
              <c:strCache>
                <c:ptCount val="3"/>
                <c:pt idx="0">
                  <c:v>Préparer l'avenir de vos enfants
(épargner pour les études ou les financer par exemple)</c:v>
                </c:pt>
                <c:pt idx="1">
                  <c:v>Faire plaisir à vos enfants
(cadeaux ou sorties par exemple)</c:v>
                </c:pt>
                <c:pt idx="2">
                  <c:v>Répondre aux besoins essentiels de vos enfants
(santé ou alimentation par exemple)</c:v>
                </c:pt>
              </c:strCache>
            </c:strRef>
          </c:cat>
          <c:val>
            <c:numRef>
              <c:f>DATA!$E$2:$E$4</c:f>
              <c:numCache>
                <c:formatCode>0%</c:formatCode>
                <c:ptCount val="3"/>
                <c:pt idx="0">
                  <c:v>0.26</c:v>
                </c:pt>
                <c:pt idx="1">
                  <c:v>0.10538775</c:v>
                </c:pt>
                <c:pt idx="2">
                  <c:v>2.604689E-2</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7-0602-45DA-AB53-39EA1F9F8F38}"/>
            </c:ext>
          </c:extLst>
        </c:ser>
        <c:dLbls>
          <c:showLegendKey val="0"/>
          <c:showVal val="1"/>
          <c:showCatName val="0"/>
          <c:showSerName val="0"/>
          <c:showPercent val="0"/>
          <c:showBubbleSize val="0"/>
        </c:dLbls>
        <c:gapWidth val="101"/>
        <c:overlap val="100"/>
        <c:axId val="172227056"/>
        <c:axId val="172227840"/>
      </c:barChart>
      <c:catAx>
        <c:axId val="172227056"/>
        <c:scaling>
          <c:orientation val="maxMin"/>
        </c:scaling>
        <c:delete val="1"/>
        <c:axPos val="l"/>
        <c:numFmt formatCode="General" sourceLinked="1"/>
        <c:majorTickMark val="out"/>
        <c:minorTickMark val="none"/>
        <c:tickLblPos val="nextTo"/>
        <c:crossAx val="172227840"/>
        <c:crosses val="autoZero"/>
        <c:auto val="1"/>
        <c:lblAlgn val="ctr"/>
        <c:lblOffset val="100"/>
        <c:noMultiLvlLbl val="0"/>
      </c:catAx>
      <c:valAx>
        <c:axId val="172227840"/>
        <c:scaling>
          <c:orientation val="minMax"/>
          <c:max val="0.60000000000000009"/>
          <c:min val="-0.9"/>
        </c:scaling>
        <c:delete val="1"/>
        <c:axPos val="t"/>
        <c:numFmt formatCode="0%" sourceLinked="1"/>
        <c:majorTickMark val="out"/>
        <c:minorTickMark val="none"/>
        <c:tickLblPos val="nextTo"/>
        <c:crossAx val="172227056"/>
        <c:crosses val="autoZero"/>
        <c:crossBetween val="between"/>
      </c:valAx>
      <c:spPr>
        <a:noFill/>
        <a:ln w="25388">
          <a:noFill/>
        </a:ln>
      </c:spPr>
    </c:plotArea>
    <c:plotVisOnly val="1"/>
    <c:dispBlanksAs val="gap"/>
    <c:showDLblsOverMax val="0"/>
  </c:chart>
  <c:txPr>
    <a:bodyPr/>
    <a:lstStyle/>
    <a:p>
      <a:pPr>
        <a:defRPr sz="1100">
          <a:solidFill>
            <a:schemeClr val="bg1"/>
          </a:solidFill>
        </a:defRPr>
      </a:pPr>
      <a:endParaRPr lang="fr-F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6309952503201872E-2"/>
          <c:w val="1"/>
          <c:h val="0.97349181547621189"/>
        </c:manualLayout>
      </c:layout>
      <c:barChart>
        <c:barDir val="bar"/>
        <c:grouping val="clustered"/>
        <c:varyColors val="0"/>
        <c:ser>
          <c:idx val="0"/>
          <c:order val="0"/>
          <c:tx>
            <c:strRef>
              <c:f>DATA!$B$1</c:f>
              <c:strCache>
                <c:ptCount val="1"/>
                <c:pt idx="0">
                  <c:v>ST Défavorable</c:v>
                </c:pt>
              </c:strCache>
            </c:strRef>
          </c:tx>
          <c:spPr>
            <a:solidFill>
              <a:schemeClr val="bg2">
                <a:lumMod val="90000"/>
              </a:schemeClr>
            </a:solidFill>
            <a:ln w="12700">
              <a:solidFill>
                <a:schemeClr val="bg1"/>
              </a:solidFill>
            </a:ln>
            <a:effectLst/>
          </c:spPr>
          <c:invertIfNegative val="0"/>
          <c:dPt>
            <c:idx val="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5431-4E6B-8B1D-36B02572EA99}"/>
              </c:ext>
            </c:extLst>
          </c:dPt>
          <c:dLbls>
            <c:dLbl>
              <c:idx val="0"/>
              <c:numFmt formatCode="0%;0%" sourceLinked="0"/>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6-44B4-4117-80E9-E65219398345}"/>
                </c:ext>
              </c:extLst>
            </c:dLbl>
            <c:dLbl>
              <c:idx val="1"/>
              <c:numFmt formatCode="0%;0%" sourceLinked="0"/>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5-44B4-4117-80E9-E65219398345}"/>
                </c:ext>
              </c:extLst>
            </c:dLbl>
            <c:dLbl>
              <c:idx val="2"/>
              <c:numFmt formatCode="0%;0%" sourceLinked="0"/>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4-44B4-4117-80E9-E65219398345}"/>
                </c:ext>
              </c:extLst>
            </c:dLbl>
            <c:dLbl>
              <c:idx val="3"/>
              <c:numFmt formatCode="0%;0%" sourceLinked="0"/>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3-44B4-4117-80E9-E65219398345}"/>
                </c:ext>
              </c:extLst>
            </c:dLbl>
            <c:dLbl>
              <c:idx val="4"/>
              <c:numFmt formatCode="0%;0%" sourceLinked="0"/>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2-44B4-4117-80E9-E65219398345}"/>
                </c:ext>
              </c:extLst>
            </c:dLbl>
            <c:dLbl>
              <c:idx val="5"/>
              <c:numFmt formatCode="0%;0%" sourceLinked="0"/>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1-44B4-4117-80E9-E65219398345}"/>
                </c:ext>
              </c:extLst>
            </c:dLbl>
            <c:numFmt formatCode="0%;0%" sourceLinked="0"/>
            <c:spPr>
              <a:noFill/>
              <a:ln>
                <a:noFill/>
              </a:ln>
              <a:effectLst/>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DATA!$A$2:$A$7</c:f>
              <c:strCache>
                <c:ptCount val="6"/>
                <c:pt idx="0">
                  <c:v> Politique</c:v>
                </c:pt>
                <c:pt idx="1">
                  <c:v> Economique</c:v>
                </c:pt>
                <c:pt idx="2">
                  <c:v> Social</c:v>
                </c:pt>
                <c:pt idx="3">
                  <c:v> Technologique</c:v>
                </c:pt>
                <c:pt idx="4">
                  <c:v> Environnemental</c:v>
                </c:pt>
                <c:pt idx="5">
                  <c:v> Légal/les lois en vigueur</c:v>
                </c:pt>
              </c:strCache>
            </c:strRef>
          </c:cat>
          <c:val>
            <c:numRef>
              <c:f>DATA!$B$2:$B$7</c:f>
              <c:numCache>
                <c:formatCode>0%</c:formatCode>
                <c:ptCount val="6"/>
                <c:pt idx="0">
                  <c:v>-0.62856135325932605</c:v>
                </c:pt>
                <c:pt idx="1">
                  <c:v>-0.68112407393134</c:v>
                </c:pt>
                <c:pt idx="2">
                  <c:v>-0.53500000000000003</c:v>
                </c:pt>
                <c:pt idx="3">
                  <c:v>-0.28451616793776702</c:v>
                </c:pt>
                <c:pt idx="4">
                  <c:v>-0.61039561118035601</c:v>
                </c:pt>
                <c:pt idx="5">
                  <c:v>-0.40867867758733101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28B-42D8-BB61-93F4A98890F3}"/>
            </c:ext>
          </c:extLst>
        </c:ser>
        <c:dLbls>
          <c:showLegendKey val="0"/>
          <c:showVal val="1"/>
          <c:showCatName val="0"/>
          <c:showSerName val="0"/>
          <c:showPercent val="0"/>
          <c:showBubbleSize val="0"/>
        </c:dLbls>
        <c:gapWidth val="95"/>
        <c:overlap val="-9"/>
        <c:axId val="510290400"/>
        <c:axId val="510294320"/>
      </c:barChart>
      <c:barChart>
        <c:barDir val="bar"/>
        <c:grouping val="clustered"/>
        <c:varyColors val="0"/>
        <c:ser>
          <c:idx val="1"/>
          <c:order val="1"/>
          <c:tx>
            <c:strRef>
              <c:f>DATA!$C$1</c:f>
              <c:strCache>
                <c:ptCount val="1"/>
                <c:pt idx="0">
                  <c:v>Très défavorable</c:v>
                </c:pt>
              </c:strCache>
            </c:strRef>
          </c:tx>
          <c:spPr>
            <a:solidFill>
              <a:srgbClr val="7F7F7F"/>
            </a:solidFill>
            <a:ln>
              <a:noFill/>
            </a:ln>
            <a:effectLst/>
          </c:spPr>
          <c:invertIfNegative val="0"/>
          <c:dPt>
            <c:idx val="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431-4E6B-8B1D-36B02572EA99}"/>
              </c:ext>
            </c:extLst>
          </c:dPt>
          <c:dLbls>
            <c:dLbl>
              <c:idx val="0"/>
              <c:numFmt formatCode="0%;0%" sourceLinked="0"/>
              <c:spPr/>
              <c:txPr>
                <a:bodyPr/>
                <a:lstStyle/>
                <a:p>
                  <a:pPr algn="ctr">
                    <a:defRPr sz="1400">
                      <a:solidFill>
                        <a:schemeClr val="tx1">
                          <a:lumMod val="75000"/>
                          <a:lumOff val="25000"/>
                        </a:schemeClr>
                      </a:solidFill>
                      <a:latin typeface="Myriad Pro" panose="020B0503030403020204"/>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9-44B4-4117-80E9-E65219398345}"/>
                </c:ext>
              </c:extLst>
            </c:dLbl>
            <c:dLbl>
              <c:idx val="1"/>
              <c:numFmt formatCode="0%;0%" sourceLinked="0"/>
              <c:spPr/>
              <c:txPr>
                <a:bodyPr/>
                <a:lstStyle/>
                <a:p>
                  <a:pPr algn="ctr">
                    <a:defRPr sz="1400">
                      <a:solidFill>
                        <a:schemeClr val="tx1">
                          <a:lumMod val="75000"/>
                          <a:lumOff val="25000"/>
                        </a:schemeClr>
                      </a:solidFill>
                      <a:latin typeface="Myriad Pro" panose="020B0503030403020204"/>
                    </a:defRPr>
                  </a:pPr>
                  <a:endParaRPr lang="fr-FR"/>
                </a:p>
              </c:txPr>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B525-4893-9F75-CC2B2E45BF88}"/>
                </c:ext>
              </c:extLst>
            </c:dLbl>
            <c:dLbl>
              <c:idx val="2"/>
              <c:numFmt formatCode="0%;0%" sourceLinked="0"/>
              <c:spPr/>
              <c:txPr>
                <a:bodyPr/>
                <a:lstStyle/>
                <a:p>
                  <a:pPr algn="ctr">
                    <a:defRPr sz="1400">
                      <a:solidFill>
                        <a:schemeClr val="tx1">
                          <a:lumMod val="75000"/>
                          <a:lumOff val="25000"/>
                        </a:schemeClr>
                      </a:solidFill>
                      <a:latin typeface="Myriad Pro" panose="020B0503030403020204"/>
                    </a:defRPr>
                  </a:pPr>
                  <a:endParaRPr lang="fr-FR"/>
                </a:p>
              </c:txPr>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B525-4893-9F75-CC2B2E45BF88}"/>
                </c:ext>
              </c:extLst>
            </c:dLbl>
            <c:dLbl>
              <c:idx val="3"/>
              <c:numFmt formatCode="0%;0%" sourceLinked="0"/>
              <c:spPr/>
              <c:txPr>
                <a:bodyPr/>
                <a:lstStyle/>
                <a:p>
                  <a:pPr algn="ctr">
                    <a:defRPr sz="1400">
                      <a:solidFill>
                        <a:schemeClr val="tx1">
                          <a:lumMod val="75000"/>
                          <a:lumOff val="25000"/>
                        </a:schemeClr>
                      </a:solidFill>
                      <a:latin typeface="Myriad Pro" panose="020B0503030403020204"/>
                    </a:defRPr>
                  </a:pPr>
                  <a:endParaRPr lang="fr-FR"/>
                </a:p>
              </c:txPr>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B525-4893-9F75-CC2B2E45BF88}"/>
                </c:ext>
              </c:extLst>
            </c:dLbl>
            <c:dLbl>
              <c:idx val="4"/>
              <c:numFmt formatCode="0%;0%" sourceLinked="0"/>
              <c:spPr/>
              <c:txPr>
                <a:bodyPr/>
                <a:lstStyle/>
                <a:p>
                  <a:pPr algn="ctr">
                    <a:defRPr sz="1400">
                      <a:solidFill>
                        <a:schemeClr val="tx1">
                          <a:lumMod val="75000"/>
                          <a:lumOff val="25000"/>
                        </a:schemeClr>
                      </a:solidFill>
                      <a:latin typeface="Myriad Pro" panose="020B0503030403020204"/>
                    </a:defRPr>
                  </a:pPr>
                  <a:endParaRPr lang="fr-FR"/>
                </a:p>
              </c:txPr>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525-4893-9F75-CC2B2E45BF88}"/>
                </c:ext>
              </c:extLst>
            </c:dLbl>
            <c:dLbl>
              <c:idx val="5"/>
              <c:numFmt formatCode="0%;0%" sourceLinked="0"/>
              <c:spPr/>
              <c:txPr>
                <a:bodyPr/>
                <a:lstStyle/>
                <a:p>
                  <a:pPr algn="ctr">
                    <a:defRPr sz="1400">
                      <a:solidFill>
                        <a:schemeClr val="tx1">
                          <a:lumMod val="75000"/>
                          <a:lumOff val="25000"/>
                        </a:schemeClr>
                      </a:solidFill>
                      <a:latin typeface="Myriad Pro" panose="020B0503030403020204"/>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8-44B4-4117-80E9-E65219398345}"/>
                </c:ext>
              </c:extLst>
            </c:dLbl>
            <c:numFmt formatCode="0%;0%" sourceLinked="0"/>
            <c:spPr>
              <a:noFill/>
              <a:ln>
                <a:noFill/>
              </a:ln>
              <a:effectLst/>
            </c:spPr>
            <c:txPr>
              <a:bodyPr/>
              <a:lstStyle/>
              <a:p>
                <a:pPr algn="ctr">
                  <a:defRPr sz="1400">
                    <a:solidFill>
                      <a:schemeClr val="tx1">
                        <a:lumMod val="75000"/>
                        <a:lumOff val="25000"/>
                      </a:schemeClr>
                    </a:solidFill>
                    <a:latin typeface="Myriad Pro" panose="020B0503030403020204"/>
                  </a:defRPr>
                </a:pPr>
                <a:endParaRPr lang="fr-FR"/>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DATA!$A$2:$A$7</c:f>
              <c:strCache>
                <c:ptCount val="6"/>
                <c:pt idx="0">
                  <c:v> Politique</c:v>
                </c:pt>
                <c:pt idx="1">
                  <c:v> Economique</c:v>
                </c:pt>
                <c:pt idx="2">
                  <c:v> Social</c:v>
                </c:pt>
                <c:pt idx="3">
                  <c:v> Technologique</c:v>
                </c:pt>
                <c:pt idx="4">
                  <c:v> Environnemental</c:v>
                </c:pt>
                <c:pt idx="5">
                  <c:v> Légal/les lois en vigueur</c:v>
                </c:pt>
              </c:strCache>
            </c:strRef>
          </c:cat>
          <c:val>
            <c:numRef>
              <c:f>DATA!$C$2:$C$7</c:f>
              <c:numCache>
                <c:formatCode>0%</c:formatCode>
                <c:ptCount val="6"/>
                <c:pt idx="0">
                  <c:v>-0.21776541999999999</c:v>
                </c:pt>
                <c:pt idx="1">
                  <c:v>-0.24499989999999999</c:v>
                </c:pt>
                <c:pt idx="2">
                  <c:v>-0.13853129</c:v>
                </c:pt>
                <c:pt idx="3">
                  <c:v>-7.0980500000000002E-2</c:v>
                </c:pt>
                <c:pt idx="4">
                  <c:v>-0.18270838</c:v>
                </c:pt>
                <c:pt idx="5">
                  <c:v>-0.10171134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028B-42D8-BB61-93F4A98890F3}"/>
            </c:ext>
          </c:extLst>
        </c:ser>
        <c:dLbls>
          <c:showLegendKey val="0"/>
          <c:showVal val="1"/>
          <c:showCatName val="0"/>
          <c:showSerName val="0"/>
          <c:showPercent val="0"/>
          <c:showBubbleSize val="0"/>
        </c:dLbls>
        <c:gapWidth val="190"/>
        <c:axId val="510288048"/>
        <c:axId val="510288832"/>
      </c:barChart>
      <c:catAx>
        <c:axId val="510290400"/>
        <c:scaling>
          <c:orientation val="maxMin"/>
        </c:scaling>
        <c:delete val="1"/>
        <c:axPos val="l"/>
        <c:numFmt formatCode="General" sourceLinked="1"/>
        <c:majorTickMark val="none"/>
        <c:minorTickMark val="none"/>
        <c:tickLblPos val="none"/>
        <c:crossAx val="510294320"/>
        <c:crosses val="autoZero"/>
        <c:auto val="1"/>
        <c:lblAlgn val="ctr"/>
        <c:lblOffset val="100"/>
        <c:noMultiLvlLbl val="0"/>
      </c:catAx>
      <c:valAx>
        <c:axId val="510294320"/>
        <c:scaling>
          <c:orientation val="minMax"/>
          <c:min val="-1"/>
        </c:scaling>
        <c:delete val="1"/>
        <c:axPos val="t"/>
        <c:numFmt formatCode="0%" sourceLinked="1"/>
        <c:majorTickMark val="out"/>
        <c:minorTickMark val="none"/>
        <c:tickLblPos val="nextTo"/>
        <c:crossAx val="510290400"/>
        <c:crosses val="autoZero"/>
        <c:crossBetween val="between"/>
        <c:majorUnit val="0.2"/>
      </c:valAx>
      <c:valAx>
        <c:axId val="510288832"/>
        <c:scaling>
          <c:orientation val="minMax"/>
          <c:max val="1"/>
        </c:scaling>
        <c:delete val="1"/>
        <c:axPos val="t"/>
        <c:numFmt formatCode="0%" sourceLinked="1"/>
        <c:majorTickMark val="none"/>
        <c:minorTickMark val="none"/>
        <c:tickLblPos val="none"/>
        <c:crossAx val="510288048"/>
        <c:crosses val="autoZero"/>
        <c:crossBetween val="between"/>
      </c:valAx>
      <c:catAx>
        <c:axId val="510288048"/>
        <c:scaling>
          <c:orientation val="maxMin"/>
        </c:scaling>
        <c:delete val="1"/>
        <c:axPos val="l"/>
        <c:numFmt formatCode="General" sourceLinked="1"/>
        <c:majorTickMark val="out"/>
        <c:minorTickMark val="none"/>
        <c:tickLblPos val="none"/>
        <c:crossAx val="510288832"/>
        <c:crosses val="autoZero"/>
        <c:auto val="1"/>
        <c:lblAlgn val="ctr"/>
        <c:lblOffset val="100"/>
        <c:noMultiLvlLbl val="0"/>
      </c:catAx>
    </c:plotArea>
    <c:plotVisOnly val="1"/>
    <c:dispBlanksAs val="gap"/>
    <c:showDLblsOverMax val="0"/>
  </c:chart>
  <c:txPr>
    <a:bodyPr/>
    <a:lstStyle/>
    <a:p>
      <a:pPr>
        <a:defRPr sz="1800" b="1">
          <a:solidFill>
            <a:schemeClr val="accent1">
              <a:lumMod val="75000"/>
            </a:schemeClr>
          </a:solidFill>
        </a:defRPr>
      </a:pPr>
      <a:endParaRPr lang="fr-FR"/>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6309952503201872E-2"/>
          <c:w val="1"/>
          <c:h val="0.97349181547621189"/>
        </c:manualLayout>
      </c:layout>
      <c:barChart>
        <c:barDir val="bar"/>
        <c:grouping val="clustered"/>
        <c:varyColors val="0"/>
        <c:ser>
          <c:idx val="0"/>
          <c:order val="0"/>
          <c:tx>
            <c:strRef>
              <c:f>DATA!$B$1</c:f>
              <c:strCache>
                <c:ptCount val="1"/>
                <c:pt idx="0">
                  <c:v>ST Compliqué</c:v>
                </c:pt>
              </c:strCache>
            </c:strRef>
          </c:tx>
          <c:spPr>
            <a:solidFill>
              <a:schemeClr val="bg2">
                <a:lumMod val="90000"/>
              </a:schemeClr>
            </a:solidFill>
            <a:ln w="12700">
              <a:solidFill>
                <a:schemeClr val="bg1"/>
              </a:solidFill>
            </a:ln>
            <a:effectLst/>
          </c:spPr>
          <c:invertIfNegative val="0"/>
          <c:dPt>
            <c:idx val="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E994-4D37-8203-21B3D3EABB69}"/>
              </c:ext>
            </c:extLst>
          </c:dPt>
          <c:dLbls>
            <c:dLbl>
              <c:idx val="0"/>
              <c:tx>
                <c:rich>
                  <a:bodyPr/>
                  <a:lstStyle/>
                  <a:p>
                    <a:r>
                      <a:rPr lang="en-US"/>
                      <a:t>49%</a:t>
                    </a:r>
                  </a:p>
                </c:rich>
              </c:tx>
              <c:showLegendKey val="0"/>
              <c:showVal val="1"/>
              <c:showCatName val="0"/>
              <c:showSerName val="0"/>
              <c:showPercent val="0"/>
              <c:showBubbleSize val="1"/>
              <c:extLst>
                <c:ext xmlns:c15="http://schemas.microsoft.com/office/drawing/2012/chart" uri="{CE6537A1-D6FC-4f65-9D91-7224C49458BB}">
                  <c15:showDataLabelsRange val="0"/>
                </c:ext>
                <c:ext xmlns:c16="http://schemas.microsoft.com/office/drawing/2014/chart" uri="{C3380CC4-5D6E-409C-BE32-E72D297353CC}">
                  <c16:uniqueId val="{00000006-AB8E-4E27-A556-63B1A45BAF60}"/>
                </c:ext>
              </c:extLst>
            </c:dLbl>
            <c:dLbl>
              <c:idx val="1"/>
              <c:tx>
                <c:rich>
                  <a:bodyPr/>
                  <a:lstStyle/>
                  <a:p>
                    <a:r>
                      <a:rPr lang="en-US"/>
                      <a:t>32%</a:t>
                    </a:r>
                  </a:p>
                </c:rich>
              </c:tx>
              <c:showLegendKey val="0"/>
              <c:showVal val="1"/>
              <c:showCatName val="0"/>
              <c:showSerName val="0"/>
              <c:showPercent val="0"/>
              <c:showBubbleSize val="1"/>
              <c:extLst>
                <c:ext xmlns:c15="http://schemas.microsoft.com/office/drawing/2012/chart" uri="{CE6537A1-D6FC-4f65-9D91-7224C49458BB}">
                  <c15:showDataLabelsRange val="0"/>
                </c:ext>
                <c:ext xmlns:c16="http://schemas.microsoft.com/office/drawing/2014/chart" uri="{C3380CC4-5D6E-409C-BE32-E72D297353CC}">
                  <c16:uniqueId val="{00000005-AB8E-4E27-A556-63B1A45BAF60}"/>
                </c:ext>
              </c:extLst>
            </c:dLbl>
            <c:dLbl>
              <c:idx val="2"/>
              <c:tx>
                <c:rich>
                  <a:bodyPr/>
                  <a:lstStyle/>
                  <a:p>
                    <a:r>
                      <a:rPr lang="en-US"/>
                      <a:t>32%</a:t>
                    </a:r>
                  </a:p>
                </c:rich>
              </c:tx>
              <c:showLegendKey val="0"/>
              <c:showVal val="1"/>
              <c:showCatName val="0"/>
              <c:showSerName val="0"/>
              <c:showPercent val="0"/>
              <c:showBubbleSize val="1"/>
              <c:extLst>
                <c:ext xmlns:c15="http://schemas.microsoft.com/office/drawing/2012/chart" uri="{CE6537A1-D6FC-4f65-9D91-7224C49458BB}">
                  <c15:showDataLabelsRange val="0"/>
                </c:ext>
                <c:ext xmlns:c16="http://schemas.microsoft.com/office/drawing/2014/chart" uri="{C3380CC4-5D6E-409C-BE32-E72D297353CC}">
                  <c16:uniqueId val="{00000004-AB8E-4E27-A556-63B1A45BAF60}"/>
                </c:ext>
              </c:extLst>
            </c:dLbl>
            <c:dLbl>
              <c:idx val="3"/>
              <c:tx>
                <c:rich>
                  <a:bodyPr/>
                  <a:lstStyle/>
                  <a:p>
                    <a:r>
                      <a:rPr lang="en-US"/>
                      <a:t>30%</a:t>
                    </a:r>
                  </a:p>
                </c:rich>
              </c:tx>
              <c:showLegendKey val="0"/>
              <c:showVal val="1"/>
              <c:showCatName val="0"/>
              <c:showSerName val="0"/>
              <c:showPercent val="0"/>
              <c:showBubbleSize val="1"/>
              <c:extLst>
                <c:ext xmlns:c15="http://schemas.microsoft.com/office/drawing/2012/chart" uri="{CE6537A1-D6FC-4f65-9D91-7224C49458BB}">
                  <c15:showDataLabelsRange val="0"/>
                </c:ext>
                <c:ext xmlns:c16="http://schemas.microsoft.com/office/drawing/2014/chart" uri="{C3380CC4-5D6E-409C-BE32-E72D297353CC}">
                  <c16:uniqueId val="{00000003-AB8E-4E27-A556-63B1A45BAF60}"/>
                </c:ext>
              </c:extLst>
            </c:dLbl>
            <c:dLbl>
              <c:idx val="4"/>
              <c:tx>
                <c:rich>
                  <a:bodyPr/>
                  <a:lstStyle/>
                  <a:p>
                    <a:r>
                      <a:rPr lang="en-US"/>
                      <a:t>30%</a:t>
                    </a:r>
                  </a:p>
                </c:rich>
              </c:tx>
              <c:showLegendKey val="0"/>
              <c:showVal val="1"/>
              <c:showCatName val="0"/>
              <c:showSerName val="0"/>
              <c:showPercent val="0"/>
              <c:showBubbleSize val="1"/>
              <c:extLst>
                <c:ext xmlns:c15="http://schemas.microsoft.com/office/drawing/2012/chart" uri="{CE6537A1-D6FC-4f65-9D91-7224C49458BB}">
                  <c15:showDataLabelsRange val="0"/>
                </c:ext>
                <c:ext xmlns:c16="http://schemas.microsoft.com/office/drawing/2014/chart" uri="{C3380CC4-5D6E-409C-BE32-E72D297353CC}">
                  <c16:uniqueId val="{00000002-AB8E-4E27-A556-63B1A45BAF60}"/>
                </c:ext>
              </c:extLst>
            </c:dLbl>
            <c:dLbl>
              <c:idx val="5"/>
              <c:tx>
                <c:rich>
                  <a:bodyPr/>
                  <a:lstStyle/>
                  <a:p>
                    <a:r>
                      <a:rPr lang="en-US"/>
                      <a:t>27%</a:t>
                    </a:r>
                  </a:p>
                </c:rich>
              </c:tx>
              <c:showLegendKey val="0"/>
              <c:showVal val="1"/>
              <c:showCatName val="0"/>
              <c:showSerName val="0"/>
              <c:showPercent val="0"/>
              <c:showBubbleSize val="1"/>
              <c:extLst>
                <c:ext xmlns:c15="http://schemas.microsoft.com/office/drawing/2012/chart" uri="{CE6537A1-D6FC-4f65-9D91-7224C49458BB}">
                  <c15:showDataLabelsRange val="0"/>
                </c:ext>
                <c:ext xmlns:c16="http://schemas.microsoft.com/office/drawing/2014/chart" uri="{C3380CC4-5D6E-409C-BE32-E72D297353CC}">
                  <c16:uniqueId val="{00000001-AB8E-4E27-A556-63B1A45BAF60}"/>
                </c:ext>
              </c:extLst>
            </c:dLbl>
            <c:dLbl>
              <c:idx val="6"/>
              <c:tx>
                <c:rich>
                  <a:bodyPr/>
                  <a:lstStyle/>
                  <a:p>
                    <a:r>
                      <a:rPr lang="en-US"/>
                      <a:t>26%</a:t>
                    </a:r>
                  </a:p>
                </c:rich>
              </c:tx>
              <c:showLegendKey val="0"/>
              <c:showVal val="1"/>
              <c:showCatName val="0"/>
              <c:showSerName val="0"/>
              <c:showPercent val="0"/>
              <c:showBubbleSize val="1"/>
              <c:extLst>
                <c:ext xmlns:c15="http://schemas.microsoft.com/office/drawing/2012/chart" uri="{CE6537A1-D6FC-4f65-9D91-7224C49458BB}">
                  <c15:showDataLabelsRange val="0"/>
                </c:ext>
                <c:ext xmlns:c16="http://schemas.microsoft.com/office/drawing/2014/chart" uri="{C3380CC4-5D6E-409C-BE32-E72D297353CC}">
                  <c16:uniqueId val="{00000000-E994-4D37-8203-21B3D3EABB69}"/>
                </c:ext>
              </c:extLst>
            </c:dLbl>
            <c:numFmt formatCode="0%;0%" sourceLinked="0"/>
            <c:spPr>
              <a:noFill/>
              <a:ln>
                <a:noFill/>
              </a:ln>
              <a:effectLst/>
            </c:spPr>
            <c:txPr>
              <a:bodyPr wrap="square" lIns="38100" tIns="19050" rIns="38100" bIns="19050" anchor="ctr">
                <a:spAutoFit/>
              </a:bodyPr>
              <a:lstStyle/>
              <a:p>
                <a:pPr>
                  <a:defRPr sz="14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DATA!$A$2:$A$8</c:f>
              <c:strCache>
                <c:ptCount val="7"/>
                <c:pt idx="0">
                  <c:v> Gérer l'utilisation des écrans par vos enfants</c:v>
                </c:pt>
                <c:pt idx="1">
                  <c:v>Gérer les relations de vos enfants
avec les autres enfants</c:v>
                </c:pt>
                <c:pt idx="2">
                  <c:v> Affirmer votre autorité</c:v>
                </c:pt>
                <c:pt idx="3">
                  <c:v>Traiter les questions de dépense et d'argent
avec vos enfants</c:v>
                </c:pt>
                <c:pt idx="4">
                  <c:v> Aborder les sujets délicats avec vos enfants</c:v>
                </c:pt>
                <c:pt idx="5">
                  <c:v> Suivre l'alimentation et la santé de vos enfants</c:v>
                </c:pt>
                <c:pt idx="6">
                  <c:v> Suivre la scolarité et l'orientation de vos enfants</c:v>
                </c:pt>
              </c:strCache>
            </c:strRef>
          </c:cat>
          <c:val>
            <c:numRef>
              <c:f>DATA!$B$2:$B$8</c:f>
              <c:numCache>
                <c:formatCode>0%</c:formatCode>
                <c:ptCount val="7"/>
                <c:pt idx="0">
                  <c:v>-0.48821209442096197</c:v>
                </c:pt>
                <c:pt idx="1">
                  <c:v>-0.319322586282905</c:v>
                </c:pt>
                <c:pt idx="2">
                  <c:v>-0.315</c:v>
                </c:pt>
                <c:pt idx="3">
                  <c:v>-0.30462808894307702</c:v>
                </c:pt>
                <c:pt idx="4">
                  <c:v>-0.301232422255298</c:v>
                </c:pt>
                <c:pt idx="5">
                  <c:v>-0.26788173834754597</c:v>
                </c:pt>
                <c:pt idx="6">
                  <c:v>-0.25616914814710801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E994-4D37-8203-21B3D3EABB69}"/>
            </c:ext>
          </c:extLst>
        </c:ser>
        <c:dLbls>
          <c:showLegendKey val="0"/>
          <c:showVal val="1"/>
          <c:showCatName val="0"/>
          <c:showSerName val="0"/>
          <c:showPercent val="0"/>
          <c:showBubbleSize val="0"/>
        </c:dLbls>
        <c:gapWidth val="95"/>
        <c:overlap val="-9"/>
        <c:axId val="510290400"/>
        <c:axId val="510294320"/>
      </c:barChart>
      <c:barChart>
        <c:barDir val="bar"/>
        <c:grouping val="clustered"/>
        <c:varyColors val="0"/>
        <c:ser>
          <c:idx val="1"/>
          <c:order val="1"/>
          <c:tx>
            <c:strRef>
              <c:f>DATA!$C$1</c:f>
              <c:strCache>
                <c:ptCount val="1"/>
                <c:pt idx="0">
                  <c:v>Très compliqué</c:v>
                </c:pt>
              </c:strCache>
            </c:strRef>
          </c:tx>
          <c:spPr>
            <a:solidFill>
              <a:srgbClr val="7F7F7F"/>
            </a:solidFill>
            <a:ln>
              <a:noFill/>
            </a:ln>
            <a:effectLst/>
          </c:spPr>
          <c:invertIfNegative val="0"/>
          <c:dPt>
            <c:idx val="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E994-4D37-8203-21B3D3EABB69}"/>
              </c:ext>
            </c:extLst>
          </c:dPt>
          <c:dLbls>
            <c:dLbl>
              <c:idx val="0"/>
              <c:tx>
                <c:rich>
                  <a:bodyPr/>
                  <a:lstStyle/>
                  <a:p>
                    <a:r>
                      <a:rPr lang="en-US"/>
                      <a:t>12%</a:t>
                    </a:r>
                  </a:p>
                </c:rich>
              </c:tx>
              <c:dLblPos val="outEnd"/>
              <c:showLegendKey val="0"/>
              <c:showVal val="1"/>
              <c:showCatName val="0"/>
              <c:showSerName val="0"/>
              <c:showPercent val="0"/>
              <c:showBubbleSize val="1"/>
              <c:extLst>
                <c:ext xmlns:c15="http://schemas.microsoft.com/office/drawing/2012/chart" uri="{CE6537A1-D6FC-4f65-9D91-7224C49458BB}">
                  <c15:showDataLabelsRange val="0"/>
                </c:ext>
                <c:ext xmlns:c16="http://schemas.microsoft.com/office/drawing/2014/chart" uri="{C3380CC4-5D6E-409C-BE32-E72D297353CC}">
                  <c16:uniqueId val="{00000009-AB8E-4E27-A556-63B1A45BAF60}"/>
                </c:ext>
              </c:extLst>
            </c:dLbl>
            <c:dLbl>
              <c:idx val="1"/>
              <c:tx>
                <c:rich>
                  <a:bodyPr/>
                  <a:lstStyle/>
                  <a:p>
                    <a:r>
                      <a:rPr lang="en-US"/>
                      <a:t>6%</a:t>
                    </a:r>
                  </a:p>
                </c:rich>
              </c:tx>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0"/>
                </c:ext>
                <c:ext xmlns:c16="http://schemas.microsoft.com/office/drawing/2014/chart" uri="{C3380CC4-5D6E-409C-BE32-E72D297353CC}">
                  <c16:uniqueId val="{00000003-E994-4D37-8203-21B3D3EABB69}"/>
                </c:ext>
              </c:extLst>
            </c:dLbl>
            <c:dLbl>
              <c:idx val="2"/>
              <c:tx>
                <c:rich>
                  <a:bodyPr/>
                  <a:lstStyle/>
                  <a:p>
                    <a:r>
                      <a:rPr lang="en-US"/>
                      <a:t>6%</a:t>
                    </a:r>
                  </a:p>
                </c:rich>
              </c:tx>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0"/>
                </c:ext>
                <c:ext xmlns:c16="http://schemas.microsoft.com/office/drawing/2014/chart" uri="{C3380CC4-5D6E-409C-BE32-E72D297353CC}">
                  <c16:uniqueId val="{00000004-E994-4D37-8203-21B3D3EABB69}"/>
                </c:ext>
              </c:extLst>
            </c:dLbl>
            <c:dLbl>
              <c:idx val="3"/>
              <c:tx>
                <c:rich>
                  <a:bodyPr/>
                  <a:lstStyle/>
                  <a:p>
                    <a:r>
                      <a:rPr lang="en-US"/>
                      <a:t>5%</a:t>
                    </a:r>
                    <a:r>
                      <a:rPr lang="en-US" sz="1400">
                        <a:latin typeface="Wingdings 3"/>
                      </a:rPr>
                      <a:t>q</a:t>
                    </a:r>
                    <a:r>
                      <a:rPr lang="en-US" sz="1400"/>
                      <a:t>-2</a:t>
                    </a:r>
                    <a:endParaRPr lang="en-US"/>
                  </a:p>
                </c:rich>
              </c:tx>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0"/>
                </c:ext>
                <c:ext xmlns:c16="http://schemas.microsoft.com/office/drawing/2014/chart" uri="{C3380CC4-5D6E-409C-BE32-E72D297353CC}">
                  <c16:uniqueId val="{00000005-E994-4D37-8203-21B3D3EABB69}"/>
                </c:ext>
              </c:extLst>
            </c:dLbl>
            <c:dLbl>
              <c:idx val="4"/>
              <c:tx>
                <c:rich>
                  <a:bodyPr/>
                  <a:lstStyle/>
                  <a:p>
                    <a:r>
                      <a:rPr lang="en-US"/>
                      <a:t>5%</a:t>
                    </a:r>
                  </a:p>
                </c:rich>
              </c:tx>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0"/>
                </c:ext>
                <c:ext xmlns:c16="http://schemas.microsoft.com/office/drawing/2014/chart" uri="{C3380CC4-5D6E-409C-BE32-E72D297353CC}">
                  <c16:uniqueId val="{00000006-E994-4D37-8203-21B3D3EABB69}"/>
                </c:ext>
              </c:extLst>
            </c:dLbl>
            <c:dLbl>
              <c:idx val="5"/>
              <c:tx>
                <c:rich>
                  <a:bodyPr/>
                  <a:lstStyle/>
                  <a:p>
                    <a:r>
                      <a:rPr lang="en-US"/>
                      <a:t>5%</a:t>
                    </a:r>
                  </a:p>
                </c:rich>
              </c:tx>
              <c:dLblPos val="outEnd"/>
              <c:showLegendKey val="0"/>
              <c:showVal val="1"/>
              <c:showCatName val="0"/>
              <c:showSerName val="0"/>
              <c:showPercent val="0"/>
              <c:showBubbleSize val="1"/>
              <c:extLst>
                <c:ext xmlns:c15="http://schemas.microsoft.com/office/drawing/2012/chart" uri="{CE6537A1-D6FC-4f65-9D91-7224C49458BB}">
                  <c15:showDataLabelsRange val="0"/>
                </c:ext>
                <c:ext xmlns:c16="http://schemas.microsoft.com/office/drawing/2014/chart" uri="{C3380CC4-5D6E-409C-BE32-E72D297353CC}">
                  <c16:uniqueId val="{00000008-AB8E-4E27-A556-63B1A45BAF60}"/>
                </c:ext>
              </c:extLst>
            </c:dLbl>
            <c:dLbl>
              <c:idx val="6"/>
              <c:tx>
                <c:rich>
                  <a:bodyPr/>
                  <a:lstStyle/>
                  <a:p>
                    <a:r>
                      <a:rPr lang="en-US"/>
                      <a:t>5%</a:t>
                    </a:r>
                  </a:p>
                </c:rich>
              </c:tx>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0"/>
                </c:ext>
                <c:ext xmlns:c16="http://schemas.microsoft.com/office/drawing/2014/chart" uri="{C3380CC4-5D6E-409C-BE32-E72D297353CC}">
                  <c16:uniqueId val="{00000002-E994-4D37-8203-21B3D3EABB69}"/>
                </c:ext>
              </c:extLst>
            </c:dLbl>
            <c:numFmt formatCode="0%;0%" sourceLinked="0"/>
            <c:spPr>
              <a:noFill/>
              <a:ln>
                <a:noFill/>
              </a:ln>
              <a:effectLst/>
            </c:spPr>
            <c:txPr>
              <a:bodyPr/>
              <a:lstStyle/>
              <a:p>
                <a:pPr algn="ctr">
                  <a:defRPr sz="1400">
                    <a:solidFill>
                      <a:schemeClr val="tx1">
                        <a:lumMod val="75000"/>
                        <a:lumOff val="25000"/>
                      </a:schemeClr>
                    </a:solidFill>
                    <a:latin typeface="Myriad Pro" panose="020B0503030403020204"/>
                  </a:defRPr>
                </a:pPr>
                <a:endParaRPr lang="fr-FR"/>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DATA!$A$2:$A$8</c:f>
              <c:strCache>
                <c:ptCount val="7"/>
                <c:pt idx="0">
                  <c:v> Gérer l'utilisation des écrans par vos enfants</c:v>
                </c:pt>
                <c:pt idx="1">
                  <c:v>Gérer les relations de vos enfants
avec les autres enfants</c:v>
                </c:pt>
                <c:pt idx="2">
                  <c:v> Affirmer votre autorité</c:v>
                </c:pt>
                <c:pt idx="3">
                  <c:v>Traiter les questions de dépense et d'argent
avec vos enfants</c:v>
                </c:pt>
                <c:pt idx="4">
                  <c:v> Aborder les sujets délicats avec vos enfants</c:v>
                </c:pt>
                <c:pt idx="5">
                  <c:v> Suivre l'alimentation et la santé de vos enfants</c:v>
                </c:pt>
                <c:pt idx="6">
                  <c:v> Suivre la scolarité et l'orientation de vos enfants</c:v>
                </c:pt>
              </c:strCache>
            </c:strRef>
          </c:cat>
          <c:val>
            <c:numRef>
              <c:f>DATA!$C$2:$C$8</c:f>
              <c:numCache>
                <c:formatCode>0%</c:formatCode>
                <c:ptCount val="7"/>
                <c:pt idx="0">
                  <c:v>-0.12274672</c:v>
                </c:pt>
                <c:pt idx="1">
                  <c:v>-5.7269880000000002E-2</c:v>
                </c:pt>
                <c:pt idx="2">
                  <c:v>-5.6650060000000002E-2</c:v>
                </c:pt>
                <c:pt idx="3">
                  <c:v>-5.4999899999999997E-2</c:v>
                </c:pt>
                <c:pt idx="4">
                  <c:v>-4.6834809999999998E-2</c:v>
                </c:pt>
                <c:pt idx="5">
                  <c:v>-4.6414829999999997E-2</c:v>
                </c:pt>
                <c:pt idx="6">
                  <c:v>-4.4999999999999998E-2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E994-4D37-8203-21B3D3EABB69}"/>
            </c:ext>
          </c:extLst>
        </c:ser>
        <c:dLbls>
          <c:showLegendKey val="0"/>
          <c:showVal val="1"/>
          <c:showCatName val="0"/>
          <c:showSerName val="0"/>
          <c:showPercent val="0"/>
          <c:showBubbleSize val="0"/>
        </c:dLbls>
        <c:gapWidth val="190"/>
        <c:axId val="510288048"/>
        <c:axId val="510288832"/>
      </c:barChart>
      <c:catAx>
        <c:axId val="510290400"/>
        <c:scaling>
          <c:orientation val="maxMin"/>
        </c:scaling>
        <c:delete val="1"/>
        <c:axPos val="l"/>
        <c:numFmt formatCode="General" sourceLinked="1"/>
        <c:majorTickMark val="none"/>
        <c:minorTickMark val="none"/>
        <c:tickLblPos val="none"/>
        <c:crossAx val="510294320"/>
        <c:crosses val="autoZero"/>
        <c:auto val="1"/>
        <c:lblAlgn val="ctr"/>
        <c:lblOffset val="100"/>
        <c:noMultiLvlLbl val="0"/>
      </c:catAx>
      <c:valAx>
        <c:axId val="510294320"/>
        <c:scaling>
          <c:orientation val="minMax"/>
          <c:max val="0"/>
          <c:min val="-0.70000000000000007"/>
        </c:scaling>
        <c:delete val="1"/>
        <c:axPos val="t"/>
        <c:numFmt formatCode="0%" sourceLinked="1"/>
        <c:majorTickMark val="out"/>
        <c:minorTickMark val="none"/>
        <c:tickLblPos val="nextTo"/>
        <c:crossAx val="510290400"/>
        <c:crosses val="autoZero"/>
        <c:crossBetween val="between"/>
        <c:majorUnit val="0.1"/>
      </c:valAx>
      <c:valAx>
        <c:axId val="510288832"/>
        <c:scaling>
          <c:orientation val="minMax"/>
          <c:max val="1"/>
        </c:scaling>
        <c:delete val="1"/>
        <c:axPos val="t"/>
        <c:numFmt formatCode="0%" sourceLinked="1"/>
        <c:majorTickMark val="none"/>
        <c:minorTickMark val="none"/>
        <c:tickLblPos val="none"/>
        <c:crossAx val="510288048"/>
        <c:crosses val="autoZero"/>
        <c:crossBetween val="between"/>
      </c:valAx>
      <c:catAx>
        <c:axId val="510288048"/>
        <c:scaling>
          <c:orientation val="maxMin"/>
        </c:scaling>
        <c:delete val="1"/>
        <c:axPos val="l"/>
        <c:numFmt formatCode="General" sourceLinked="1"/>
        <c:majorTickMark val="out"/>
        <c:minorTickMark val="none"/>
        <c:tickLblPos val="none"/>
        <c:crossAx val="510288832"/>
        <c:crosses val="autoZero"/>
        <c:auto val="1"/>
        <c:lblAlgn val="ctr"/>
        <c:lblOffset val="100"/>
        <c:noMultiLvlLbl val="0"/>
      </c:catAx>
    </c:plotArea>
    <c:plotVisOnly val="1"/>
    <c:dispBlanksAs val="gap"/>
    <c:showDLblsOverMax val="0"/>
  </c:chart>
  <c:txPr>
    <a:bodyPr/>
    <a:lstStyle/>
    <a:p>
      <a:pPr>
        <a:defRPr sz="1800" b="1">
          <a:solidFill>
            <a:schemeClr val="accent1">
              <a:lumMod val="75000"/>
            </a:schemeClr>
          </a:solidFill>
        </a:defRPr>
      </a:pPr>
      <a:endParaRPr lang="fr-FR"/>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6309952503201872E-2"/>
          <c:w val="1"/>
          <c:h val="0.97349181547621189"/>
        </c:manualLayout>
      </c:layout>
      <c:barChart>
        <c:barDir val="bar"/>
        <c:grouping val="clustered"/>
        <c:varyColors val="0"/>
        <c:ser>
          <c:idx val="0"/>
          <c:order val="0"/>
          <c:tx>
            <c:strRef>
              <c:f>DATA!$B$1</c:f>
              <c:strCache>
                <c:ptCount val="1"/>
                <c:pt idx="0">
                  <c:v>ST Compliqué</c:v>
                </c:pt>
              </c:strCache>
            </c:strRef>
          </c:tx>
          <c:spPr>
            <a:solidFill>
              <a:srgbClr val="F4B183"/>
            </a:solidFill>
            <a:ln w="12700">
              <a:solidFill>
                <a:schemeClr val="bg1"/>
              </a:solidFill>
            </a:ln>
            <a:effectLst/>
          </c:spPr>
          <c:invertIfNegative val="0"/>
          <c:dPt>
            <c:idx val="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7214-4217-AD3F-661738BB4784}"/>
              </c:ext>
            </c:extLst>
          </c:dPt>
          <c:dLbls>
            <c:dLbl>
              <c:idx val="0"/>
              <c:tx>
                <c:rich>
                  <a:bodyPr/>
                  <a:lstStyle/>
                  <a:p>
                    <a:r>
                      <a:rPr lang="en-US"/>
                      <a:t>43%</a:t>
                    </a:r>
                  </a:p>
                </c:rich>
              </c:tx>
              <c:showLegendKey val="0"/>
              <c:showVal val="1"/>
              <c:showCatName val="0"/>
              <c:showSerName val="0"/>
              <c:showPercent val="0"/>
              <c:showBubbleSize val="1"/>
              <c:extLst>
                <c:ext xmlns:c15="http://schemas.microsoft.com/office/drawing/2012/chart" uri="{CE6537A1-D6FC-4f65-9D91-7224C49458BB}">
                  <c15:showDataLabelsRange val="0"/>
                </c:ext>
                <c:ext xmlns:c16="http://schemas.microsoft.com/office/drawing/2014/chart" uri="{C3380CC4-5D6E-409C-BE32-E72D297353CC}">
                  <c16:uniqueId val="{00000005-DAD7-4E1B-AC4F-07F99A7730EC}"/>
                </c:ext>
              </c:extLst>
            </c:dLbl>
            <c:dLbl>
              <c:idx val="1"/>
              <c:tx>
                <c:rich>
                  <a:bodyPr/>
                  <a:lstStyle/>
                  <a:p>
                    <a:pPr>
                      <a:defRPr sz="1400">
                        <a:solidFill>
                          <a:schemeClr val="tx1"/>
                        </a:solidFill>
                        <a:latin typeface="Myriad Pro" panose="020B0503030403020204"/>
                      </a:defRPr>
                    </a:pPr>
                    <a:r>
                      <a:rPr lang="en-US">
                        <a:solidFill>
                          <a:srgbClr val="FFFFFF"/>
                        </a:solidFill>
                      </a:rPr>
                      <a:t>21%</a:t>
                    </a:r>
                    <a:endParaRPr lang="en-US"/>
                  </a:p>
                </c:rich>
              </c:tx>
              <c:spPr>
                <a:solidFill>
                  <a:srgbClr val="FF0000"/>
                </a:solidFill>
              </c:spPr>
              <c:showLegendKey val="0"/>
              <c:showVal val="1"/>
              <c:showCatName val="0"/>
              <c:showSerName val="0"/>
              <c:showPercent val="0"/>
              <c:showBubbleSize val="1"/>
              <c:extLst>
                <c:ext xmlns:c15="http://schemas.microsoft.com/office/drawing/2012/chart" uri="{CE6537A1-D6FC-4f65-9D91-7224C49458BB}">
                  <c15:showDataLabelsRange val="0"/>
                </c:ext>
                <c:ext xmlns:c16="http://schemas.microsoft.com/office/drawing/2014/chart" uri="{C3380CC4-5D6E-409C-BE32-E72D297353CC}">
                  <c16:uniqueId val="{00000004-DAD7-4E1B-AC4F-07F99A7730EC}"/>
                </c:ext>
              </c:extLst>
            </c:dLbl>
            <c:dLbl>
              <c:idx val="2"/>
              <c:tx>
                <c:rich>
                  <a:bodyPr/>
                  <a:lstStyle/>
                  <a:p>
                    <a:r>
                      <a:rPr lang="en-US"/>
                      <a:t>28%</a:t>
                    </a:r>
                  </a:p>
                </c:rich>
              </c:tx>
              <c:showLegendKey val="0"/>
              <c:showVal val="1"/>
              <c:showCatName val="0"/>
              <c:showSerName val="0"/>
              <c:showPercent val="0"/>
              <c:showBubbleSize val="1"/>
              <c:extLst>
                <c:ext xmlns:c15="http://schemas.microsoft.com/office/drawing/2012/chart" uri="{CE6537A1-D6FC-4f65-9D91-7224C49458BB}">
                  <c15:showDataLabelsRange val="0"/>
                </c:ext>
                <c:ext xmlns:c16="http://schemas.microsoft.com/office/drawing/2014/chart" uri="{C3380CC4-5D6E-409C-BE32-E72D297353CC}">
                  <c16:uniqueId val="{00000003-DAD7-4E1B-AC4F-07F99A7730EC}"/>
                </c:ext>
              </c:extLst>
            </c:dLbl>
            <c:dLbl>
              <c:idx val="3"/>
              <c:tx>
                <c:rich>
                  <a:bodyPr/>
                  <a:lstStyle/>
                  <a:p>
                    <a:r>
                      <a:rPr lang="en-US"/>
                      <a:t>28%</a:t>
                    </a:r>
                  </a:p>
                </c:rich>
              </c:tx>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0"/>
                </c:ext>
                <c:ext xmlns:c16="http://schemas.microsoft.com/office/drawing/2014/chart" uri="{C3380CC4-5D6E-409C-BE32-E72D297353CC}">
                  <c16:uniqueId val="{00000002-8005-4609-AB57-55E76A8EF7E4}"/>
                </c:ext>
              </c:extLst>
            </c:dLbl>
            <c:dLbl>
              <c:idx val="4"/>
              <c:tx>
                <c:rich>
                  <a:bodyPr/>
                  <a:lstStyle/>
                  <a:p>
                    <a:pPr>
                      <a:defRPr sz="1400">
                        <a:solidFill>
                          <a:schemeClr val="tx1"/>
                        </a:solidFill>
                        <a:latin typeface="Myriad Pro" panose="020B0503030403020204"/>
                      </a:defRPr>
                    </a:pPr>
                    <a:r>
                      <a:rPr lang="en-US">
                        <a:solidFill>
                          <a:srgbClr val="FFFFFF"/>
                        </a:solidFill>
                      </a:rPr>
                      <a:t>15%</a:t>
                    </a:r>
                    <a:endParaRPr lang="en-US"/>
                  </a:p>
                </c:rich>
              </c:tx>
              <c:spPr>
                <a:solidFill>
                  <a:srgbClr val="FF0000"/>
                </a:solidFill>
              </c:spPr>
              <c:showLegendKey val="0"/>
              <c:showVal val="1"/>
              <c:showCatName val="0"/>
              <c:showSerName val="0"/>
              <c:showPercent val="0"/>
              <c:showBubbleSize val="1"/>
              <c:extLst>
                <c:ext xmlns:c15="http://schemas.microsoft.com/office/drawing/2012/chart" uri="{CE6537A1-D6FC-4f65-9D91-7224C49458BB}">
                  <c15:showDataLabelsRange val="0"/>
                </c:ext>
                <c:ext xmlns:c16="http://schemas.microsoft.com/office/drawing/2014/chart" uri="{C3380CC4-5D6E-409C-BE32-E72D297353CC}">
                  <c16:uniqueId val="{00000002-DAD7-4E1B-AC4F-07F99A7730EC}"/>
                </c:ext>
              </c:extLst>
            </c:dLbl>
            <c:dLbl>
              <c:idx val="5"/>
              <c:tx>
                <c:rich>
                  <a:bodyPr/>
                  <a:lstStyle/>
                  <a:p>
                    <a:r>
                      <a:rPr lang="en-US"/>
                      <a:t>25%</a:t>
                    </a:r>
                  </a:p>
                </c:rich>
              </c:tx>
              <c:showLegendKey val="0"/>
              <c:showVal val="1"/>
              <c:showCatName val="0"/>
              <c:showSerName val="0"/>
              <c:showPercent val="0"/>
              <c:showBubbleSize val="1"/>
              <c:extLst>
                <c:ext xmlns:c15="http://schemas.microsoft.com/office/drawing/2012/chart" uri="{CE6537A1-D6FC-4f65-9D91-7224C49458BB}">
                  <c15:showDataLabelsRange val="0"/>
                </c:ext>
                <c:ext xmlns:c16="http://schemas.microsoft.com/office/drawing/2014/chart" uri="{C3380CC4-5D6E-409C-BE32-E72D297353CC}">
                  <c16:uniqueId val="{00000001-DAD7-4E1B-AC4F-07F99A7730EC}"/>
                </c:ext>
              </c:extLst>
            </c:dLbl>
            <c:dLbl>
              <c:idx val="6"/>
              <c:tx>
                <c:rich>
                  <a:bodyPr/>
                  <a:lstStyle/>
                  <a:p>
                    <a:r>
                      <a:rPr lang="en-US"/>
                      <a:t>22%</a:t>
                    </a:r>
                  </a:p>
                </c:rich>
              </c:tx>
              <c:showLegendKey val="0"/>
              <c:showVal val="1"/>
              <c:showCatName val="0"/>
              <c:showSerName val="0"/>
              <c:showPercent val="0"/>
              <c:showBubbleSize val="1"/>
              <c:extLst>
                <c:ext xmlns:c15="http://schemas.microsoft.com/office/drawing/2012/chart" uri="{CE6537A1-D6FC-4f65-9D91-7224C49458BB}">
                  <c15:showDataLabelsRange val="0"/>
                </c:ext>
                <c:ext xmlns:c16="http://schemas.microsoft.com/office/drawing/2014/chart" uri="{C3380CC4-5D6E-409C-BE32-E72D297353CC}">
                  <c16:uniqueId val="{00000000-7214-4217-AD3F-661738BB4784}"/>
                </c:ext>
              </c:extLst>
            </c:dLbl>
            <c:numFmt formatCode="0%;0%" sourceLinked="0"/>
            <c:spPr>
              <a:noFill/>
              <a:ln>
                <a:noFill/>
              </a:ln>
              <a:effectLst/>
            </c:spPr>
            <c:txPr>
              <a:bodyPr wrap="square" lIns="38100" tIns="19050" rIns="38100" bIns="19050" anchor="ctr">
                <a:spAutoFit/>
              </a:bodyPr>
              <a:lstStyle/>
              <a:p>
                <a:pPr>
                  <a:defRPr sz="1400">
                    <a:solidFill>
                      <a:schemeClr val="tx1"/>
                    </a:solidFill>
                    <a:latin typeface="Myriad Pro" panose="020B0503030403020204"/>
                  </a:defRPr>
                </a:pPr>
                <a:endParaRPr lang="fr-FR"/>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DATA!$A$2:$A$8</c:f>
              <c:strCache>
                <c:ptCount val="7"/>
                <c:pt idx="0">
                  <c:v> Gérer l'utilisation des écrans par vos enfants</c:v>
                </c:pt>
                <c:pt idx="1">
                  <c:v>Gérer les relations de vos enfants
avec les autres enfants</c:v>
                </c:pt>
                <c:pt idx="2">
                  <c:v> Affirmer votre autorité</c:v>
                </c:pt>
                <c:pt idx="3">
                  <c:v>Traiter les questions de dépense et d'argent
avec vos enfants</c:v>
                </c:pt>
                <c:pt idx="4">
                  <c:v> Aborder les sujets délicats avec vos enfants</c:v>
                </c:pt>
                <c:pt idx="5">
                  <c:v> Suivre l'alimentation et la santé de vos enfants</c:v>
                </c:pt>
                <c:pt idx="6">
                  <c:v> Suivre la scolarité et l'orientation de vos enfants</c:v>
                </c:pt>
              </c:strCache>
            </c:strRef>
          </c:cat>
          <c:val>
            <c:numRef>
              <c:f>DATA!$B$2:$B$8</c:f>
              <c:numCache>
                <c:formatCode>0%</c:formatCode>
                <c:ptCount val="7"/>
                <c:pt idx="0">
                  <c:v>0.43043648285060299</c:v>
                </c:pt>
                <c:pt idx="1">
                  <c:v>0.21</c:v>
                </c:pt>
                <c:pt idx="2">
                  <c:v>0.28119033542195998</c:v>
                </c:pt>
                <c:pt idx="3">
                  <c:v>0.28261937619578298</c:v>
                </c:pt>
                <c:pt idx="4">
                  <c:v>0.15</c:v>
                </c:pt>
                <c:pt idx="5">
                  <c:v>0.249651463107638</c:v>
                </c:pt>
                <c:pt idx="6">
                  <c:v>0.22400879701665499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214-4217-AD3F-661738BB4784}"/>
            </c:ext>
          </c:extLst>
        </c:ser>
        <c:dLbls>
          <c:showLegendKey val="0"/>
          <c:showVal val="1"/>
          <c:showCatName val="0"/>
          <c:showSerName val="0"/>
          <c:showPercent val="0"/>
          <c:showBubbleSize val="0"/>
        </c:dLbls>
        <c:gapWidth val="95"/>
        <c:overlap val="-9"/>
        <c:axId val="510290400"/>
        <c:axId val="510294320"/>
      </c:barChart>
      <c:barChart>
        <c:barDir val="bar"/>
        <c:grouping val="clustered"/>
        <c:varyColors val="0"/>
        <c:ser>
          <c:idx val="1"/>
          <c:order val="1"/>
          <c:tx>
            <c:strRef>
              <c:f>DATA!$C$1</c:f>
              <c:strCache>
                <c:ptCount val="1"/>
                <c:pt idx="0">
                  <c:v>Très compliqué</c:v>
                </c:pt>
              </c:strCache>
            </c:strRef>
          </c:tx>
          <c:spPr>
            <a:solidFill>
              <a:srgbClr val="881218"/>
            </a:solidFill>
            <a:ln>
              <a:noFill/>
            </a:ln>
            <a:effectLst/>
          </c:spPr>
          <c:invertIfNegative val="0"/>
          <c:dPt>
            <c:idx val="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7214-4217-AD3F-661738BB4784}"/>
              </c:ext>
            </c:extLst>
          </c:dPt>
          <c:dLbls>
            <c:dLbl>
              <c:idx val="0"/>
              <c:tx>
                <c:rich>
                  <a:bodyPr/>
                  <a:lstStyle/>
                  <a:p>
                    <a:r>
                      <a:rPr lang="en-US"/>
                      <a:t>9%</a:t>
                    </a:r>
                  </a:p>
                </c:rich>
              </c:tx>
              <c:dLblPos val="outEnd"/>
              <c:showLegendKey val="0"/>
              <c:showVal val="1"/>
              <c:showCatName val="0"/>
              <c:showSerName val="0"/>
              <c:showPercent val="0"/>
              <c:showBubbleSize val="1"/>
              <c:extLst>
                <c:ext xmlns:c15="http://schemas.microsoft.com/office/drawing/2012/chart" uri="{CE6537A1-D6FC-4f65-9D91-7224C49458BB}">
                  <c15:showDataLabelsRange val="0"/>
                </c:ext>
                <c:ext xmlns:c16="http://schemas.microsoft.com/office/drawing/2014/chart" uri="{C3380CC4-5D6E-409C-BE32-E72D297353CC}">
                  <c16:uniqueId val="{00000008-DAD7-4E1B-AC4F-07F99A7730EC}"/>
                </c:ext>
              </c:extLst>
            </c:dLbl>
            <c:dLbl>
              <c:idx val="1"/>
              <c:tx>
                <c:rich>
                  <a:bodyPr/>
                  <a:lstStyle/>
                  <a:p>
                    <a:r>
                      <a:rPr lang="en-US"/>
                      <a:t>5%</a:t>
                    </a:r>
                  </a:p>
                </c:rich>
              </c:tx>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0"/>
                </c:ext>
                <c:ext xmlns:c16="http://schemas.microsoft.com/office/drawing/2014/chart" uri="{C3380CC4-5D6E-409C-BE32-E72D297353CC}">
                  <c16:uniqueId val="{00000003-7214-4217-AD3F-661738BB4784}"/>
                </c:ext>
              </c:extLst>
            </c:dLbl>
            <c:dLbl>
              <c:idx val="2"/>
              <c:tx>
                <c:rich>
                  <a:bodyPr/>
                  <a:lstStyle/>
                  <a:p>
                    <a:r>
                      <a:rPr lang="en-US"/>
                      <a:t>5%</a:t>
                    </a:r>
                  </a:p>
                </c:rich>
              </c:tx>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0"/>
                </c:ext>
                <c:ext xmlns:c16="http://schemas.microsoft.com/office/drawing/2014/chart" uri="{C3380CC4-5D6E-409C-BE32-E72D297353CC}">
                  <c16:uniqueId val="{00000004-7214-4217-AD3F-661738BB4784}"/>
                </c:ext>
              </c:extLst>
            </c:dLbl>
            <c:dLbl>
              <c:idx val="3"/>
              <c:tx>
                <c:rich>
                  <a:bodyPr/>
                  <a:lstStyle/>
                  <a:p>
                    <a:r>
                      <a:rPr lang="en-US"/>
                      <a:t>6%</a:t>
                    </a:r>
                  </a:p>
                </c:rich>
              </c:tx>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0"/>
                </c:ext>
                <c:ext xmlns:c16="http://schemas.microsoft.com/office/drawing/2014/chart" uri="{C3380CC4-5D6E-409C-BE32-E72D297353CC}">
                  <c16:uniqueId val="{00000005-7214-4217-AD3F-661738BB4784}"/>
                </c:ext>
              </c:extLst>
            </c:dLbl>
            <c:dLbl>
              <c:idx val="4"/>
              <c:tx>
                <c:rich>
                  <a:bodyPr/>
                  <a:lstStyle/>
                  <a:p>
                    <a:r>
                      <a:rPr lang="en-US"/>
                      <a:t>6%</a:t>
                    </a:r>
                  </a:p>
                </c:rich>
              </c:tx>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0"/>
                </c:ext>
                <c:ext xmlns:c16="http://schemas.microsoft.com/office/drawing/2014/chart" uri="{C3380CC4-5D6E-409C-BE32-E72D297353CC}">
                  <c16:uniqueId val="{00000006-7214-4217-AD3F-661738BB4784}"/>
                </c:ext>
              </c:extLst>
            </c:dLbl>
            <c:dLbl>
              <c:idx val="5"/>
              <c:tx>
                <c:rich>
                  <a:bodyPr/>
                  <a:lstStyle/>
                  <a:p>
                    <a:r>
                      <a:rPr lang="en-US"/>
                      <a:t>4%</a:t>
                    </a:r>
                  </a:p>
                </c:rich>
              </c:tx>
              <c:dLblPos val="outEnd"/>
              <c:showLegendKey val="0"/>
              <c:showVal val="1"/>
              <c:showCatName val="0"/>
              <c:showSerName val="0"/>
              <c:showPercent val="0"/>
              <c:showBubbleSize val="1"/>
              <c:extLst>
                <c:ext xmlns:c15="http://schemas.microsoft.com/office/drawing/2012/chart" uri="{CE6537A1-D6FC-4f65-9D91-7224C49458BB}">
                  <c15:showDataLabelsRange val="0"/>
                </c:ext>
                <c:ext xmlns:c16="http://schemas.microsoft.com/office/drawing/2014/chart" uri="{C3380CC4-5D6E-409C-BE32-E72D297353CC}">
                  <c16:uniqueId val="{00000007-DAD7-4E1B-AC4F-07F99A7730EC}"/>
                </c:ext>
              </c:extLst>
            </c:dLbl>
            <c:dLbl>
              <c:idx val="6"/>
              <c:tx>
                <c:rich>
                  <a:bodyPr/>
                  <a:lstStyle/>
                  <a:p>
                    <a:r>
                      <a:rPr lang="en-US"/>
                      <a:t>3%</a:t>
                    </a:r>
                  </a:p>
                </c:rich>
              </c:tx>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0"/>
                </c:ext>
                <c:ext xmlns:c16="http://schemas.microsoft.com/office/drawing/2014/chart" uri="{C3380CC4-5D6E-409C-BE32-E72D297353CC}">
                  <c16:uniqueId val="{00000002-7214-4217-AD3F-661738BB4784}"/>
                </c:ext>
              </c:extLst>
            </c:dLbl>
            <c:numFmt formatCode="0%;0%" sourceLinked="0"/>
            <c:spPr>
              <a:noFill/>
              <a:ln>
                <a:noFill/>
              </a:ln>
              <a:effectLst/>
            </c:spPr>
            <c:txPr>
              <a:bodyPr/>
              <a:lstStyle/>
              <a:p>
                <a:pPr algn="ctr">
                  <a:defRPr sz="1400">
                    <a:solidFill>
                      <a:schemeClr val="tx1"/>
                    </a:solidFill>
                    <a:latin typeface="Myriad Pro" panose="020B0503030403020204"/>
                  </a:defRPr>
                </a:pPr>
                <a:endParaRPr lang="fr-FR"/>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DATA!$A$2:$A$8</c:f>
              <c:strCache>
                <c:ptCount val="7"/>
                <c:pt idx="0">
                  <c:v> Gérer l'utilisation des écrans par vos enfants</c:v>
                </c:pt>
                <c:pt idx="1">
                  <c:v>Gérer les relations de vos enfants
avec les autres enfants</c:v>
                </c:pt>
                <c:pt idx="2">
                  <c:v> Affirmer votre autorité</c:v>
                </c:pt>
                <c:pt idx="3">
                  <c:v>Traiter les questions de dépense et d'argent
avec vos enfants</c:v>
                </c:pt>
                <c:pt idx="4">
                  <c:v> Aborder les sujets délicats avec vos enfants</c:v>
                </c:pt>
                <c:pt idx="5">
                  <c:v> Suivre l'alimentation et la santé de vos enfants</c:v>
                </c:pt>
                <c:pt idx="6">
                  <c:v> Suivre la scolarité et l'orientation de vos enfants</c:v>
                </c:pt>
              </c:strCache>
            </c:strRef>
          </c:cat>
          <c:val>
            <c:numRef>
              <c:f>DATA!$C$2:$C$8</c:f>
              <c:numCache>
                <c:formatCode>0%</c:formatCode>
                <c:ptCount val="7"/>
                <c:pt idx="0">
                  <c:v>8.9286459999999998E-2</c:v>
                </c:pt>
                <c:pt idx="1">
                  <c:v>5.4328229999999998E-2</c:v>
                </c:pt>
                <c:pt idx="2">
                  <c:v>4.7882340000000002E-2</c:v>
                </c:pt>
                <c:pt idx="3">
                  <c:v>6.4511669999999993E-2</c:v>
                </c:pt>
                <c:pt idx="4">
                  <c:v>6.0300039999999999E-2</c:v>
                </c:pt>
                <c:pt idx="5">
                  <c:v>4.03781E-2</c:v>
                </c:pt>
                <c:pt idx="6">
                  <c:v>3.2328990000000002E-2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7214-4217-AD3F-661738BB4784}"/>
            </c:ext>
          </c:extLst>
        </c:ser>
        <c:dLbls>
          <c:showLegendKey val="0"/>
          <c:showVal val="1"/>
          <c:showCatName val="0"/>
          <c:showSerName val="0"/>
          <c:showPercent val="0"/>
          <c:showBubbleSize val="0"/>
        </c:dLbls>
        <c:gapWidth val="190"/>
        <c:axId val="510288048"/>
        <c:axId val="510288832"/>
      </c:barChart>
      <c:catAx>
        <c:axId val="510290400"/>
        <c:scaling>
          <c:orientation val="maxMin"/>
        </c:scaling>
        <c:delete val="1"/>
        <c:axPos val="l"/>
        <c:numFmt formatCode="General" sourceLinked="1"/>
        <c:majorTickMark val="none"/>
        <c:minorTickMark val="none"/>
        <c:tickLblPos val="none"/>
        <c:crossAx val="510294320"/>
        <c:crosses val="autoZero"/>
        <c:auto val="1"/>
        <c:lblAlgn val="ctr"/>
        <c:lblOffset val="100"/>
        <c:noMultiLvlLbl val="0"/>
      </c:catAx>
      <c:valAx>
        <c:axId val="510294320"/>
        <c:scaling>
          <c:orientation val="minMax"/>
          <c:max val="0.70000000000000007"/>
          <c:min val="0"/>
        </c:scaling>
        <c:delete val="1"/>
        <c:axPos val="t"/>
        <c:numFmt formatCode="0%" sourceLinked="1"/>
        <c:majorTickMark val="out"/>
        <c:minorTickMark val="none"/>
        <c:tickLblPos val="nextTo"/>
        <c:crossAx val="510290400"/>
        <c:crosses val="autoZero"/>
        <c:crossBetween val="between"/>
        <c:majorUnit val="0.1"/>
      </c:valAx>
      <c:valAx>
        <c:axId val="510288832"/>
        <c:scaling>
          <c:orientation val="minMax"/>
          <c:max val="1"/>
        </c:scaling>
        <c:delete val="1"/>
        <c:axPos val="t"/>
        <c:numFmt formatCode="0%" sourceLinked="1"/>
        <c:majorTickMark val="none"/>
        <c:minorTickMark val="none"/>
        <c:tickLblPos val="none"/>
        <c:crossAx val="510288048"/>
        <c:crosses val="autoZero"/>
        <c:crossBetween val="between"/>
      </c:valAx>
      <c:catAx>
        <c:axId val="510288048"/>
        <c:scaling>
          <c:orientation val="maxMin"/>
        </c:scaling>
        <c:delete val="1"/>
        <c:axPos val="l"/>
        <c:numFmt formatCode="General" sourceLinked="1"/>
        <c:majorTickMark val="out"/>
        <c:minorTickMark val="none"/>
        <c:tickLblPos val="none"/>
        <c:crossAx val="510288832"/>
        <c:crosses val="autoZero"/>
        <c:auto val="1"/>
        <c:lblAlgn val="ctr"/>
        <c:lblOffset val="100"/>
        <c:noMultiLvlLbl val="0"/>
      </c:catAx>
    </c:plotArea>
    <c:plotVisOnly val="1"/>
    <c:dispBlanksAs val="gap"/>
    <c:showDLblsOverMax val="0"/>
  </c:chart>
  <c:txPr>
    <a:bodyPr/>
    <a:lstStyle/>
    <a:p>
      <a:pPr>
        <a:defRPr sz="1800" b="1">
          <a:solidFill>
            <a:schemeClr val="accent1">
              <a:lumMod val="75000"/>
            </a:schemeClr>
          </a:solidFill>
        </a:defRPr>
      </a:pPr>
      <a:endParaRPr lang="fr-FR"/>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DATA!$B$1</c:f>
              <c:strCache>
                <c:ptCount val="1"/>
                <c:pt idx="0">
                  <c:v>Landes</c:v>
                </c:pt>
              </c:strCache>
            </c:strRef>
          </c:tx>
          <c:dPt>
            <c:idx val="0"/>
            <c:bubble3D val="0"/>
            <c:spPr>
              <a:solidFill>
                <a:schemeClr val="bg2">
                  <a:lumMod val="50000"/>
                </a:schemeClr>
              </a:solidFill>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C92-494C-9ABC-F2B17A1A06F3}"/>
              </c:ext>
            </c:extLst>
          </c:dPt>
          <c:dPt>
            <c:idx val="1"/>
            <c:bubble3D val="0"/>
            <c:spPr>
              <a:solidFill>
                <a:srgbClr val="13AFB7"/>
              </a:solidFill>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BC92-494C-9ABC-F2B17A1A06F3}"/>
              </c:ext>
            </c:extLst>
          </c:dPt>
          <c:dLbls>
            <c:dLbl>
              <c:idx val="0"/>
              <c:layout>
                <c:manualLayout>
                  <c:x val="-0.25059027517849902"/>
                  <c:y val="3.3650228397613197E-2"/>
                </c:manualLayout>
              </c:layout>
              <c:numFmt formatCode="0%;0%;&quot;-&quot;" sourceLinked="0"/>
              <c:spPr/>
              <c:txPr>
                <a:bodyPr/>
                <a:lstStyle/>
                <a:p>
                  <a:pPr>
                    <a:defRPr sz="1600" b="1">
                      <a:solidFill>
                        <a:schemeClr val="bg1"/>
                      </a:solidFill>
                      <a:latin typeface="Myriad Pro" panose="020B0503030403020204"/>
                    </a:defRPr>
                  </a:pPr>
                  <a:endParaRPr lang="fr-FR"/>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1-BC92-494C-9ABC-F2B17A1A06F3}"/>
                </c:ext>
              </c:extLst>
            </c:dLbl>
            <c:dLbl>
              <c:idx val="1"/>
              <c:layout>
                <c:manualLayout>
                  <c:x val="0.25513220747742599"/>
                  <c:y val="-1.08926054285502E-2"/>
                </c:manualLayout>
              </c:layout>
              <c:numFmt formatCode="0%;0%;&quot;-&quot;" sourceLinked="0"/>
              <c:spPr/>
              <c:txPr>
                <a:bodyPr/>
                <a:lstStyle/>
                <a:p>
                  <a:pPr>
                    <a:defRPr sz="1600" b="1">
                      <a:solidFill>
                        <a:schemeClr val="bg1"/>
                      </a:solidFill>
                      <a:latin typeface="Myriad Pro" panose="020B0503030403020204"/>
                    </a:defRPr>
                  </a:pPr>
                  <a:endParaRPr lang="fr-FR"/>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3-BC92-494C-9ABC-F2B17A1A06F3}"/>
                </c:ext>
              </c:extLst>
            </c:dLbl>
            <c:spPr>
              <a:noFill/>
              <a:ln>
                <a:noFill/>
              </a:ln>
              <a:effectLst/>
            </c:spPr>
            <c:txPr>
              <a:bodyPr/>
              <a:lstStyle/>
              <a:p>
                <a:pPr>
                  <a:defRPr sz="1600" b="1">
                    <a:solidFill>
                      <a:schemeClr val="bg1"/>
                    </a:solidFill>
                    <a:latin typeface="Myriad Pro" panose="020B0503030403020204"/>
                  </a:defRPr>
                </a:pPr>
                <a:endParaRPr lang="fr-FR"/>
              </a:p>
            </c:txPr>
            <c:showLegendKey val="0"/>
            <c:showVal val="1"/>
            <c:showCatName val="0"/>
            <c:showSerName val="0"/>
            <c:showPercent val="0"/>
            <c:showBubbleSize val="0"/>
            <c:showLeaderLines val="1"/>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DATA!$A$2:$A$3</c:f>
              <c:strCache>
                <c:ptCount val="2"/>
                <c:pt idx="0">
                  <c:v>Un homme</c:v>
                </c:pt>
                <c:pt idx="1">
                  <c:v>Une femme</c:v>
                </c:pt>
              </c:strCache>
            </c:strRef>
          </c:cat>
          <c:val>
            <c:numRef>
              <c:f>DATA!$B$2:$B$3</c:f>
              <c:numCache>
                <c:formatCode>0%</c:formatCode>
                <c:ptCount val="2"/>
                <c:pt idx="0">
                  <c:v>0.49364338000000002</c:v>
                </c:pt>
                <c:pt idx="1">
                  <c:v>0.50635662000000004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BC92-494C-9ABC-F2B17A1A06F3}"/>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fr-FR"/>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729794364821392E-2"/>
          <c:y val="0"/>
          <c:w val="0.64868229712493797"/>
          <c:h val="0.973491815476212"/>
        </c:manualLayout>
      </c:layout>
      <c:barChart>
        <c:barDir val="bar"/>
        <c:grouping val="clustered"/>
        <c:varyColors val="0"/>
        <c:ser>
          <c:idx val="0"/>
          <c:order val="0"/>
          <c:tx>
            <c:strRef>
              <c:f>DATA!$B$1</c:f>
              <c:strCache>
                <c:ptCount val="1"/>
                <c:pt idx="0">
                  <c:v>Landes</c:v>
                </c:pt>
              </c:strCache>
            </c:strRef>
          </c:tx>
          <c:spPr>
            <a:solidFill>
              <a:srgbClr val="13AFB7"/>
            </a:solidFill>
            <a:ln w="19050">
              <a:noFill/>
            </a:ln>
            <a:effectLst/>
          </c:spPr>
          <c:invertIfNegative val="0"/>
          <c:dPt>
            <c:idx val="6"/>
            <c:invertIfNegative val="0"/>
            <c:bubble3D val="0"/>
            <c:spPr>
              <a:solidFill>
                <a:sysClr val="windowText" lastClr="000000">
                  <a:lumMod val="50000"/>
                  <a:lumOff val="50000"/>
                </a:sysClr>
              </a:solidFill>
              <a:ln w="19050">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E62-4162-8530-DBD85FBA1930}"/>
              </c:ext>
            </c:extLst>
          </c:dPt>
          <c:dPt>
            <c:idx val="7"/>
            <c:invertIfNegative val="0"/>
            <c:bubble3D val="0"/>
            <c:spPr>
              <a:solidFill>
                <a:sysClr val="window" lastClr="FFFFFF">
                  <a:lumMod val="50000"/>
                </a:sysClr>
              </a:solidFill>
              <a:ln w="19050">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E62-4162-8530-DBD85FBA1930}"/>
              </c:ext>
            </c:extLst>
          </c:dPt>
          <c:dLbls>
            <c:dLbl>
              <c:idx val="0"/>
              <c:numFmt formatCode="0%;0%;&quot;-&quot;" sourceLinked="0"/>
              <c:spPr/>
              <c:txPr>
                <a:bodyPr/>
                <a:lstStyle/>
                <a:p>
                  <a:pPr algn="ctr">
                    <a:defRPr lang="fr-FR" sz="1200" b="1" i="0" u="none" strike="noStrike" kern="1200" baseline="0">
                      <a:solidFill>
                        <a:schemeClr val="tx1">
                          <a:lumMod val="75000"/>
                          <a:lumOff val="25000"/>
                        </a:schemeClr>
                      </a:solidFill>
                      <a:latin typeface="Myriad Pro" panose="020B0503030403020204"/>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7-EF8B-419C-BC0F-51DF64872738}"/>
                </c:ext>
              </c:extLst>
            </c:dLbl>
            <c:dLbl>
              <c:idx val="1"/>
              <c:numFmt formatCode="0%;0%;&quot;-&quot;" sourceLinked="0"/>
              <c:spPr/>
              <c:txPr>
                <a:bodyPr/>
                <a:lstStyle/>
                <a:p>
                  <a:pPr algn="ctr">
                    <a:defRPr lang="fr-FR" sz="1200" b="1" i="0" u="none" strike="noStrike" kern="1200" baseline="0">
                      <a:solidFill>
                        <a:schemeClr val="tx1">
                          <a:lumMod val="75000"/>
                          <a:lumOff val="25000"/>
                        </a:schemeClr>
                      </a:solidFill>
                      <a:latin typeface="Myriad Pro" panose="020B0503030403020204"/>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6-EF8B-419C-BC0F-51DF64872738}"/>
                </c:ext>
              </c:extLst>
            </c:dLbl>
            <c:dLbl>
              <c:idx val="2"/>
              <c:numFmt formatCode="0%;0%;&quot;-&quot;" sourceLinked="0"/>
              <c:spPr/>
              <c:txPr>
                <a:bodyPr/>
                <a:lstStyle/>
                <a:p>
                  <a:pPr algn="ctr">
                    <a:defRPr lang="fr-FR" sz="1200" b="1" i="0" u="none" strike="noStrike" kern="1200" baseline="0">
                      <a:solidFill>
                        <a:schemeClr val="tx1">
                          <a:lumMod val="75000"/>
                          <a:lumOff val="25000"/>
                        </a:schemeClr>
                      </a:solidFill>
                      <a:latin typeface="Myriad Pro" panose="020B0503030403020204"/>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5-EF8B-419C-BC0F-51DF64872738}"/>
                </c:ext>
              </c:extLst>
            </c:dLbl>
            <c:dLbl>
              <c:idx val="3"/>
              <c:numFmt formatCode="0%;0%;&quot;-&quot;" sourceLinked="0"/>
              <c:spPr/>
              <c:txPr>
                <a:bodyPr/>
                <a:lstStyle/>
                <a:p>
                  <a:pPr algn="ctr">
                    <a:defRPr lang="fr-FR" sz="1200" b="1" i="0" u="none" strike="noStrike" kern="1200" baseline="0">
                      <a:solidFill>
                        <a:schemeClr val="tx1">
                          <a:lumMod val="75000"/>
                          <a:lumOff val="25000"/>
                        </a:schemeClr>
                      </a:solidFill>
                      <a:latin typeface="Myriad Pro" panose="020B0503030403020204"/>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4-EF8B-419C-BC0F-51DF64872738}"/>
                </c:ext>
              </c:extLst>
            </c:dLbl>
            <c:spPr>
              <a:noFill/>
              <a:ln>
                <a:noFill/>
              </a:ln>
              <a:effectLst/>
            </c:spPr>
            <c:txPr>
              <a:bodyPr/>
              <a:lstStyle/>
              <a:p>
                <a:pPr algn="ctr">
                  <a:defRPr lang="fr-FR" sz="1200" b="1" i="0" u="none" strike="noStrike" kern="1200" baseline="0">
                    <a:solidFill>
                      <a:schemeClr val="tx1">
                        <a:lumMod val="75000"/>
                        <a:lumOff val="25000"/>
                      </a:schemeClr>
                    </a:solidFill>
                    <a:latin typeface="Myriad Pro" panose="020B0503030403020204"/>
                    <a:ea typeface="+mn-ea"/>
                    <a:cs typeface="+mn-cs"/>
                  </a:defRPr>
                </a:pPr>
                <a:endParaRPr lang="fr-FR"/>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DATA!$A$2:$A$5</c:f>
              <c:strCache>
                <c:ptCount val="4"/>
                <c:pt idx="0">
                  <c:v>18 à 29 ans</c:v>
                </c:pt>
                <c:pt idx="1">
                  <c:v>De 30 à 39 ans</c:v>
                </c:pt>
                <c:pt idx="2">
                  <c:v>De 40 à 49 ans</c:v>
                </c:pt>
                <c:pt idx="3">
                  <c:v>50 ans et plus</c:v>
                </c:pt>
              </c:strCache>
            </c:strRef>
          </c:cat>
          <c:val>
            <c:numRef>
              <c:f>DATA!$B$2:$B$5</c:f>
              <c:numCache>
                <c:formatCode>0%</c:formatCode>
                <c:ptCount val="4"/>
                <c:pt idx="0">
                  <c:v>0.12775021</c:v>
                </c:pt>
                <c:pt idx="1">
                  <c:v>0.23792257999999999</c:v>
                </c:pt>
                <c:pt idx="2">
                  <c:v>0.30932731000000002</c:v>
                </c:pt>
                <c:pt idx="3">
                  <c:v>0.32499990000000001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E62-4162-8530-DBD85FBA1930}"/>
            </c:ext>
          </c:extLst>
        </c:ser>
        <c:dLbls>
          <c:showLegendKey val="0"/>
          <c:showVal val="1"/>
          <c:showCatName val="0"/>
          <c:showSerName val="0"/>
          <c:showPercent val="0"/>
          <c:showBubbleSize val="0"/>
        </c:dLbls>
        <c:gapWidth val="75"/>
        <c:overlap val="-9"/>
        <c:axId val="130194544"/>
        <c:axId val="130194936"/>
      </c:barChart>
      <c:catAx>
        <c:axId val="130194544"/>
        <c:scaling>
          <c:orientation val="maxMin"/>
        </c:scaling>
        <c:delete val="1"/>
        <c:axPos val="l"/>
        <c:numFmt formatCode="General" sourceLinked="1"/>
        <c:majorTickMark val="none"/>
        <c:minorTickMark val="none"/>
        <c:tickLblPos val="nextTo"/>
        <c:crossAx val="130194936"/>
        <c:crosses val="autoZero"/>
        <c:auto val="1"/>
        <c:lblAlgn val="ctr"/>
        <c:lblOffset val="100"/>
        <c:noMultiLvlLbl val="0"/>
      </c:catAx>
      <c:valAx>
        <c:axId val="130194936"/>
        <c:scaling>
          <c:orientation val="minMax"/>
          <c:max val="0.8"/>
          <c:min val="0"/>
        </c:scaling>
        <c:delete val="1"/>
        <c:axPos val="t"/>
        <c:numFmt formatCode="0%" sourceLinked="1"/>
        <c:majorTickMark val="out"/>
        <c:minorTickMark val="none"/>
        <c:tickLblPos val="nextTo"/>
        <c:crossAx val="130194544"/>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191992760713999"/>
          <c:y val="0"/>
          <c:w val="0.77368915274189398"/>
          <c:h val="0.973491815476212"/>
        </c:manualLayout>
      </c:layout>
      <c:barChart>
        <c:barDir val="bar"/>
        <c:grouping val="clustered"/>
        <c:varyColors val="0"/>
        <c:ser>
          <c:idx val="0"/>
          <c:order val="0"/>
          <c:tx>
            <c:strRef>
              <c:f>DATA!$B$1</c:f>
              <c:strCache>
                <c:ptCount val="1"/>
                <c:pt idx="0">
                  <c:v>Landes</c:v>
                </c:pt>
              </c:strCache>
            </c:strRef>
          </c:tx>
          <c:spPr>
            <a:solidFill>
              <a:srgbClr val="13AFB7"/>
            </a:solidFill>
            <a:ln w="19050">
              <a:noFill/>
            </a:ln>
            <a:effectLst/>
          </c:spPr>
          <c:invertIfNegative val="0"/>
          <c:dPt>
            <c:idx val="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49BB-42AB-AA32-F9C65ADA46AD}"/>
              </c:ext>
            </c:extLst>
          </c:dPt>
          <c:dPt>
            <c:idx val="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9BB-42AB-AA32-F9C65ADA46AD}"/>
              </c:ext>
            </c:extLst>
          </c:dPt>
          <c:dLbls>
            <c:dLbl>
              <c:idx val="0"/>
              <c:numFmt formatCode="0%;0%;&quot;-&quot;" sourceLinked="0"/>
              <c:spPr/>
              <c:txPr>
                <a:bodyPr/>
                <a:lstStyle/>
                <a:p>
                  <a:pPr algn="ctr">
                    <a:defRPr lang="fr-FR" sz="14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6-1DB2-4FA7-8110-7E610D3CBE7B}"/>
                </c:ext>
              </c:extLst>
            </c:dLbl>
            <c:dLbl>
              <c:idx val="1"/>
              <c:numFmt formatCode="0%;0%;&quot;-&quot;" sourceLinked="0"/>
              <c:spPr/>
              <c:txPr>
                <a:bodyPr/>
                <a:lstStyle/>
                <a:p>
                  <a:pPr algn="ctr">
                    <a:defRPr lang="fr-FR" sz="14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5-1DB2-4FA7-8110-7E610D3CBE7B}"/>
                </c:ext>
              </c:extLst>
            </c:dLbl>
            <c:dLbl>
              <c:idx val="2"/>
              <c:numFmt formatCode="0%;0%;&quot;-&quot;" sourceLinked="0"/>
              <c:spPr/>
              <c:txPr>
                <a:bodyPr/>
                <a:lstStyle/>
                <a:p>
                  <a:pPr algn="ctr">
                    <a:defRPr lang="fr-FR" sz="14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4-1DB2-4FA7-8110-7E610D3CBE7B}"/>
                </c:ext>
              </c:extLst>
            </c:dLbl>
            <c:dLbl>
              <c:idx val="3"/>
              <c:numFmt formatCode="0%;0%;&quot;-&quot;" sourceLinked="0"/>
              <c:spPr/>
              <c:txPr>
                <a:bodyPr/>
                <a:lstStyle/>
                <a:p>
                  <a:pPr algn="ctr">
                    <a:defRPr lang="fr-FR" sz="14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3-1DB2-4FA7-8110-7E610D3CBE7B}"/>
                </c:ext>
              </c:extLst>
            </c:dLbl>
            <c:dLbl>
              <c:idx val="4"/>
              <c:numFmt formatCode="0%;0%;&quot;-&quot;" sourceLinked="0"/>
              <c:spPr/>
              <c:txPr>
                <a:bodyPr/>
                <a:lstStyle/>
                <a:p>
                  <a:pPr algn="ctr">
                    <a:defRPr lang="fr-FR" sz="14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2-1DB2-4FA7-8110-7E610D3CBE7B}"/>
                </c:ext>
              </c:extLst>
            </c:dLbl>
            <c:spPr>
              <a:noFill/>
              <a:ln>
                <a:noFill/>
              </a:ln>
              <a:effectLst/>
            </c:spPr>
            <c:txPr>
              <a:bodyPr/>
              <a:lstStyle/>
              <a:p>
                <a:pPr algn="ctr">
                  <a:defRPr lang="fr-FR" sz="14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DATA!$A$2:$A$6</c:f>
              <c:strCache>
                <c:ptCount val="5"/>
                <c:pt idx="0">
                  <c:v>Aucun</c:v>
                </c:pt>
                <c:pt idx="1">
                  <c:v>Un(e)</c:v>
                </c:pt>
                <c:pt idx="2">
                  <c:v>Deux</c:v>
                </c:pt>
                <c:pt idx="3">
                  <c:v>Trois</c:v>
                </c:pt>
                <c:pt idx="4">
                  <c:v>Plus de 3</c:v>
                </c:pt>
              </c:strCache>
            </c:strRef>
          </c:cat>
          <c:val>
            <c:numRef>
              <c:f>DATA!$B$2:$B$6</c:f>
              <c:numCache>
                <c:formatCode>0%</c:formatCode>
                <c:ptCount val="5"/>
                <c:pt idx="0">
                  <c:v>0.11811368</c:v>
                </c:pt>
                <c:pt idx="1">
                  <c:v>0.35067900000000002</c:v>
                </c:pt>
                <c:pt idx="2">
                  <c:v>0.26656664000000002</c:v>
                </c:pt>
                <c:pt idx="3">
                  <c:v>0.11417471999999999</c:v>
                </c:pt>
                <c:pt idx="4">
                  <c:v>0.15046598838349801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49BB-42AB-AA32-F9C65ADA46AD}"/>
            </c:ext>
          </c:extLst>
        </c:ser>
        <c:dLbls>
          <c:showLegendKey val="0"/>
          <c:showVal val="1"/>
          <c:showCatName val="0"/>
          <c:showSerName val="0"/>
          <c:showPercent val="0"/>
          <c:showBubbleSize val="0"/>
        </c:dLbls>
        <c:gapWidth val="75"/>
        <c:overlap val="-9"/>
        <c:axId val="130194544"/>
        <c:axId val="130194936"/>
      </c:barChart>
      <c:catAx>
        <c:axId val="130194544"/>
        <c:scaling>
          <c:orientation val="maxMin"/>
        </c:scaling>
        <c:delete val="1"/>
        <c:axPos val="l"/>
        <c:numFmt formatCode="General" sourceLinked="1"/>
        <c:majorTickMark val="none"/>
        <c:minorTickMark val="none"/>
        <c:tickLblPos val="nextTo"/>
        <c:crossAx val="130194936"/>
        <c:crosses val="autoZero"/>
        <c:auto val="1"/>
        <c:lblAlgn val="ctr"/>
        <c:lblOffset val="100"/>
        <c:noMultiLvlLbl val="0"/>
      </c:catAx>
      <c:valAx>
        <c:axId val="130194936"/>
        <c:scaling>
          <c:orientation val="minMax"/>
          <c:max val="0.8"/>
          <c:min val="0"/>
        </c:scaling>
        <c:delete val="1"/>
        <c:axPos val="t"/>
        <c:numFmt formatCode="0%" sourceLinked="1"/>
        <c:majorTickMark val="out"/>
        <c:minorTickMark val="none"/>
        <c:tickLblPos val="nextTo"/>
        <c:crossAx val="130194544"/>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722151528207384"/>
          <c:y val="0"/>
          <c:w val="0.77368915274189398"/>
          <c:h val="0.973491815476212"/>
        </c:manualLayout>
      </c:layout>
      <c:barChart>
        <c:barDir val="bar"/>
        <c:grouping val="clustered"/>
        <c:varyColors val="0"/>
        <c:ser>
          <c:idx val="0"/>
          <c:order val="0"/>
          <c:tx>
            <c:strRef>
              <c:f>DATA!$B$1</c:f>
              <c:strCache>
                <c:ptCount val="1"/>
                <c:pt idx="0">
                  <c:v>Landes</c:v>
                </c:pt>
              </c:strCache>
            </c:strRef>
          </c:tx>
          <c:spPr>
            <a:solidFill>
              <a:srgbClr val="13AFB7"/>
            </a:solidFill>
            <a:ln w="19050">
              <a:noFill/>
            </a:ln>
            <a:effectLst/>
          </c:spPr>
          <c:invertIfNegative val="0"/>
          <c:dPt>
            <c:idx val="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7AF3-4EB6-A488-A7A08C9EBCFA}"/>
              </c:ext>
            </c:extLst>
          </c:dPt>
          <c:dPt>
            <c:idx val="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AF3-4EB6-A488-A7A08C9EBCFA}"/>
              </c:ext>
            </c:extLst>
          </c:dPt>
          <c:dLbls>
            <c:dLbl>
              <c:idx val="0"/>
              <c:numFmt formatCode="0%;0%;&quot;-&quot;" sourceLinked="0"/>
              <c:spPr/>
              <c:txPr>
                <a:bodyPr/>
                <a:lstStyle/>
                <a:p>
                  <a:pPr algn="ctr">
                    <a:defRPr lang="fr-FR" sz="14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4-8E9C-41F4-B429-49744F2F9916}"/>
                </c:ext>
              </c:extLst>
            </c:dLbl>
            <c:dLbl>
              <c:idx val="1"/>
              <c:numFmt formatCode="0%;0%;&quot;-&quot;" sourceLinked="0"/>
              <c:spPr/>
              <c:txPr>
                <a:bodyPr/>
                <a:lstStyle/>
                <a:p>
                  <a:pPr algn="ctr">
                    <a:defRPr lang="fr-FR" sz="14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3-8E9C-41F4-B429-49744F2F9916}"/>
                </c:ext>
              </c:extLst>
            </c:dLbl>
            <c:dLbl>
              <c:idx val="2"/>
              <c:numFmt formatCode="0%;0%;&quot;-&quot;" sourceLinked="0"/>
              <c:spPr/>
              <c:txPr>
                <a:bodyPr/>
                <a:lstStyle/>
                <a:p>
                  <a:pPr algn="ctr">
                    <a:defRPr lang="fr-FR" sz="14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2-8E9C-41F4-B429-49744F2F9916}"/>
                </c:ext>
              </c:extLst>
            </c:dLbl>
            <c:spPr>
              <a:noFill/>
              <a:ln>
                <a:noFill/>
              </a:ln>
              <a:effectLst/>
            </c:spPr>
            <c:txPr>
              <a:bodyPr/>
              <a:lstStyle/>
              <a:p>
                <a:pPr algn="ctr">
                  <a:defRPr lang="fr-FR" sz="14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DATA!$A$2:$A$4</c:f>
              <c:strCache>
                <c:ptCount val="3"/>
                <c:pt idx="0">
                  <c:v>1 enfant</c:v>
                </c:pt>
                <c:pt idx="1">
                  <c:v>2 enfants</c:v>
                </c:pt>
                <c:pt idx="2">
                  <c:v>3 enfants et plus</c:v>
                </c:pt>
              </c:strCache>
            </c:strRef>
          </c:cat>
          <c:val>
            <c:numRef>
              <c:f>DATA!$B$2:$B$4</c:f>
              <c:numCache>
                <c:formatCode>0%</c:formatCode>
                <c:ptCount val="3"/>
                <c:pt idx="0">
                  <c:v>0.47380408000000002</c:v>
                </c:pt>
                <c:pt idx="1">
                  <c:v>0.39863324999999999</c:v>
                </c:pt>
                <c:pt idx="2">
                  <c:v>0.12756266835669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7AF3-4EB6-A488-A7A08C9EBCFA}"/>
            </c:ext>
          </c:extLst>
        </c:ser>
        <c:dLbls>
          <c:showLegendKey val="0"/>
          <c:showVal val="1"/>
          <c:showCatName val="0"/>
          <c:showSerName val="0"/>
          <c:showPercent val="0"/>
          <c:showBubbleSize val="0"/>
        </c:dLbls>
        <c:gapWidth val="75"/>
        <c:overlap val="-9"/>
        <c:axId val="130194544"/>
        <c:axId val="130194936"/>
      </c:barChart>
      <c:catAx>
        <c:axId val="130194544"/>
        <c:scaling>
          <c:orientation val="maxMin"/>
        </c:scaling>
        <c:delete val="1"/>
        <c:axPos val="l"/>
        <c:numFmt formatCode="General" sourceLinked="1"/>
        <c:majorTickMark val="none"/>
        <c:minorTickMark val="none"/>
        <c:tickLblPos val="nextTo"/>
        <c:crossAx val="130194936"/>
        <c:crosses val="autoZero"/>
        <c:auto val="1"/>
        <c:lblAlgn val="ctr"/>
        <c:lblOffset val="100"/>
        <c:noMultiLvlLbl val="0"/>
      </c:catAx>
      <c:valAx>
        <c:axId val="130194936"/>
        <c:scaling>
          <c:orientation val="minMax"/>
          <c:max val="0.8"/>
          <c:min val="0"/>
        </c:scaling>
        <c:delete val="1"/>
        <c:axPos val="t"/>
        <c:numFmt formatCode="0%" sourceLinked="1"/>
        <c:majorTickMark val="out"/>
        <c:minorTickMark val="none"/>
        <c:tickLblPos val="nextTo"/>
        <c:crossAx val="130194544"/>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191992760713999"/>
          <c:y val="0"/>
          <c:w val="0.77368915274189398"/>
          <c:h val="0.973491815476212"/>
        </c:manualLayout>
      </c:layout>
      <c:barChart>
        <c:barDir val="bar"/>
        <c:grouping val="clustered"/>
        <c:varyColors val="0"/>
        <c:ser>
          <c:idx val="0"/>
          <c:order val="0"/>
          <c:tx>
            <c:strRef>
              <c:f>DATA!$B$1</c:f>
              <c:strCache>
                <c:ptCount val="1"/>
                <c:pt idx="0">
                  <c:v>Landes</c:v>
                </c:pt>
              </c:strCache>
            </c:strRef>
          </c:tx>
          <c:spPr>
            <a:solidFill>
              <a:srgbClr val="13AFB7"/>
            </a:solidFill>
            <a:ln w="19050">
              <a:noFill/>
            </a:ln>
            <a:effectLst/>
          </c:spPr>
          <c:invertIfNegative val="0"/>
          <c:dPt>
            <c:idx val="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A9C5-445C-97D5-33F04F4C05F1}"/>
              </c:ext>
            </c:extLst>
          </c:dPt>
          <c:dPt>
            <c:idx val="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9C5-445C-97D5-33F04F4C05F1}"/>
              </c:ext>
            </c:extLst>
          </c:dPt>
          <c:dLbls>
            <c:dLbl>
              <c:idx val="0"/>
              <c:numFmt formatCode="0%;0%;&quot;-&quot;" sourceLinked="0"/>
              <c:spPr/>
              <c:txPr>
                <a:bodyPr/>
                <a:lstStyle/>
                <a:p>
                  <a:pPr algn="ctr">
                    <a:defRPr lang="fr-FR" sz="14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7-3051-4CD1-9191-D9ED1FCE7922}"/>
                </c:ext>
              </c:extLst>
            </c:dLbl>
            <c:dLbl>
              <c:idx val="1"/>
              <c:numFmt formatCode="0%;0%;&quot;-&quot;" sourceLinked="0"/>
              <c:spPr/>
              <c:txPr>
                <a:bodyPr/>
                <a:lstStyle/>
                <a:p>
                  <a:pPr algn="ctr">
                    <a:defRPr lang="fr-FR" sz="14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6-3051-4CD1-9191-D9ED1FCE7922}"/>
                </c:ext>
              </c:extLst>
            </c:dLbl>
            <c:dLbl>
              <c:idx val="2"/>
              <c:numFmt formatCode="0%;0%;&quot;-&quot;" sourceLinked="0"/>
              <c:spPr/>
              <c:txPr>
                <a:bodyPr/>
                <a:lstStyle/>
                <a:p>
                  <a:pPr algn="ctr">
                    <a:defRPr lang="fr-FR" sz="14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5-3051-4CD1-9191-D9ED1FCE7922}"/>
                </c:ext>
              </c:extLst>
            </c:dLbl>
            <c:dLbl>
              <c:idx val="3"/>
              <c:numFmt formatCode="0%;0%;&quot;-&quot;" sourceLinked="0"/>
              <c:spPr/>
              <c:txPr>
                <a:bodyPr/>
                <a:lstStyle/>
                <a:p>
                  <a:pPr algn="ctr">
                    <a:defRPr lang="fr-FR" sz="14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4-3051-4CD1-9191-D9ED1FCE7922}"/>
                </c:ext>
              </c:extLst>
            </c:dLbl>
            <c:dLbl>
              <c:idx val="4"/>
              <c:numFmt formatCode="0%;0%;&quot;-&quot;" sourceLinked="0"/>
              <c:spPr/>
              <c:txPr>
                <a:bodyPr/>
                <a:lstStyle/>
                <a:p>
                  <a:pPr algn="ctr">
                    <a:defRPr lang="fr-FR" sz="14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3-3051-4CD1-9191-D9ED1FCE7922}"/>
                </c:ext>
              </c:extLst>
            </c:dLbl>
            <c:dLbl>
              <c:idx val="5"/>
              <c:numFmt formatCode="0%;0%;&quot;-&quot;" sourceLinked="0"/>
              <c:spPr/>
              <c:txPr>
                <a:bodyPr/>
                <a:lstStyle/>
                <a:p>
                  <a:pPr algn="ctr">
                    <a:defRPr lang="fr-FR" sz="14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2-3051-4CD1-9191-D9ED1FCE7922}"/>
                </c:ext>
              </c:extLst>
            </c:dLbl>
            <c:spPr>
              <a:noFill/>
              <a:ln>
                <a:noFill/>
              </a:ln>
              <a:effectLst/>
            </c:spPr>
            <c:txPr>
              <a:bodyPr/>
              <a:lstStyle/>
              <a:p>
                <a:pPr algn="ctr">
                  <a:defRPr lang="fr-FR" sz="14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DATA!$A$2:$A$7</c:f>
              <c:strCache>
                <c:ptCount val="6"/>
                <c:pt idx="0">
                  <c:v>0 à 3 ans</c:v>
                </c:pt>
                <c:pt idx="1">
                  <c:v>4 à 5 ans</c:v>
                </c:pt>
                <c:pt idx="2">
                  <c:v>6 à 10 ans</c:v>
                </c:pt>
                <c:pt idx="3">
                  <c:v>11 à 14 ans</c:v>
                </c:pt>
                <c:pt idx="4">
                  <c:v>15 à 17 ans</c:v>
                </c:pt>
                <c:pt idx="5">
                  <c:v>18 à 19 ans</c:v>
                </c:pt>
              </c:strCache>
            </c:strRef>
          </c:cat>
          <c:val>
            <c:numRef>
              <c:f>DATA!$B$2:$B$7</c:f>
              <c:numCache>
                <c:formatCode>0%</c:formatCode>
                <c:ptCount val="6"/>
                <c:pt idx="0">
                  <c:v>0.21314464772554101</c:v>
                </c:pt>
                <c:pt idx="1">
                  <c:v>7.0000000000000007E-2</c:v>
                </c:pt>
                <c:pt idx="2">
                  <c:v>0.31565149840728002</c:v>
                </c:pt>
                <c:pt idx="3">
                  <c:v>0.3</c:v>
                </c:pt>
                <c:pt idx="4">
                  <c:v>0.36859583928840201</c:v>
                </c:pt>
                <c:pt idx="5">
                  <c:v>0.147860872517075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A9C5-445C-97D5-33F04F4C05F1}"/>
            </c:ext>
          </c:extLst>
        </c:ser>
        <c:dLbls>
          <c:showLegendKey val="0"/>
          <c:showVal val="1"/>
          <c:showCatName val="0"/>
          <c:showSerName val="0"/>
          <c:showPercent val="0"/>
          <c:showBubbleSize val="0"/>
        </c:dLbls>
        <c:gapWidth val="75"/>
        <c:overlap val="-9"/>
        <c:axId val="130194544"/>
        <c:axId val="130194936"/>
      </c:barChart>
      <c:catAx>
        <c:axId val="130194544"/>
        <c:scaling>
          <c:orientation val="maxMin"/>
        </c:scaling>
        <c:delete val="1"/>
        <c:axPos val="l"/>
        <c:numFmt formatCode="General" sourceLinked="1"/>
        <c:majorTickMark val="none"/>
        <c:minorTickMark val="none"/>
        <c:tickLblPos val="nextTo"/>
        <c:crossAx val="130194936"/>
        <c:crosses val="autoZero"/>
        <c:auto val="1"/>
        <c:lblAlgn val="ctr"/>
        <c:lblOffset val="100"/>
        <c:noMultiLvlLbl val="0"/>
      </c:catAx>
      <c:valAx>
        <c:axId val="130194936"/>
        <c:scaling>
          <c:orientation val="minMax"/>
          <c:max val="0.8"/>
          <c:min val="0"/>
        </c:scaling>
        <c:delete val="1"/>
        <c:axPos val="t"/>
        <c:numFmt formatCode="0%" sourceLinked="1"/>
        <c:majorTickMark val="out"/>
        <c:minorTickMark val="none"/>
        <c:tickLblPos val="nextTo"/>
        <c:crossAx val="130194544"/>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722151528207384"/>
          <c:y val="0"/>
          <c:w val="0.77368915274189398"/>
          <c:h val="0.973491815476212"/>
        </c:manualLayout>
      </c:layout>
      <c:barChart>
        <c:barDir val="bar"/>
        <c:grouping val="clustered"/>
        <c:varyColors val="0"/>
        <c:ser>
          <c:idx val="0"/>
          <c:order val="0"/>
          <c:tx>
            <c:strRef>
              <c:f>DATA!$B$1</c:f>
              <c:strCache>
                <c:ptCount val="1"/>
                <c:pt idx="0">
                  <c:v>Landes</c:v>
                </c:pt>
              </c:strCache>
            </c:strRef>
          </c:tx>
          <c:spPr>
            <a:solidFill>
              <a:srgbClr val="13AFB7"/>
            </a:solidFill>
            <a:ln w="19050">
              <a:noFill/>
            </a:ln>
            <a:effectLst/>
          </c:spPr>
          <c:invertIfNegative val="0"/>
          <c:dPt>
            <c:idx val="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A845-4AA1-B8E9-67A37C1EE420}"/>
              </c:ext>
            </c:extLst>
          </c:dPt>
          <c:dPt>
            <c:idx val="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845-4AA1-B8E9-67A37C1EE420}"/>
              </c:ext>
            </c:extLst>
          </c:dPt>
          <c:dLbls>
            <c:dLbl>
              <c:idx val="0"/>
              <c:numFmt formatCode="0%;0%;&quot;-&quot;" sourceLinked="0"/>
              <c:spPr/>
              <c:txPr>
                <a:bodyPr/>
                <a:lstStyle/>
                <a:p>
                  <a:pPr algn="ctr">
                    <a:defRPr lang="fr-FR" sz="14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4-03EE-478F-84DF-BC7080CDC3E2}"/>
                </c:ext>
              </c:extLst>
            </c:dLbl>
            <c:dLbl>
              <c:idx val="1"/>
              <c:numFmt formatCode="0%;0%;&quot;-&quot;" sourceLinked="0"/>
              <c:spPr/>
              <c:txPr>
                <a:bodyPr/>
                <a:lstStyle/>
                <a:p>
                  <a:pPr algn="ctr">
                    <a:defRPr lang="fr-FR" sz="14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3-03EE-478F-84DF-BC7080CDC3E2}"/>
                </c:ext>
              </c:extLst>
            </c:dLbl>
            <c:dLbl>
              <c:idx val="2"/>
              <c:numFmt formatCode="0%;0%;&quot;-&quot;" sourceLinked="0"/>
              <c:spPr/>
              <c:txPr>
                <a:bodyPr/>
                <a:lstStyle/>
                <a:p>
                  <a:pPr algn="ctr">
                    <a:defRPr lang="fr-FR" sz="14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2-03EE-478F-84DF-BC7080CDC3E2}"/>
                </c:ext>
              </c:extLst>
            </c:dLbl>
            <c:spPr>
              <a:noFill/>
              <a:ln>
                <a:noFill/>
              </a:ln>
              <a:effectLst/>
            </c:spPr>
            <c:txPr>
              <a:bodyPr/>
              <a:lstStyle/>
              <a:p>
                <a:pPr algn="ctr">
                  <a:defRPr lang="fr-FR" sz="14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DATA!$A$2:$A$4</c:f>
              <c:strCache>
                <c:ptCount val="3"/>
                <c:pt idx="0">
                  <c:v>CSP +</c:v>
                </c:pt>
                <c:pt idx="1">
                  <c:v>CSP -</c:v>
                </c:pt>
                <c:pt idx="2">
                  <c:v>Inactifs</c:v>
                </c:pt>
              </c:strCache>
            </c:strRef>
          </c:cat>
          <c:val>
            <c:numRef>
              <c:f>DATA!$B$2:$B$4</c:f>
              <c:numCache>
                <c:formatCode>0%</c:formatCode>
                <c:ptCount val="3"/>
                <c:pt idx="0">
                  <c:v>0.35499989999999998</c:v>
                </c:pt>
                <c:pt idx="1">
                  <c:v>0.55000000000000004</c:v>
                </c:pt>
                <c:pt idx="2">
                  <c:v>0.1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A845-4AA1-B8E9-67A37C1EE420}"/>
            </c:ext>
          </c:extLst>
        </c:ser>
        <c:dLbls>
          <c:showLegendKey val="0"/>
          <c:showVal val="1"/>
          <c:showCatName val="0"/>
          <c:showSerName val="0"/>
          <c:showPercent val="0"/>
          <c:showBubbleSize val="0"/>
        </c:dLbls>
        <c:gapWidth val="75"/>
        <c:overlap val="-9"/>
        <c:axId val="130194544"/>
        <c:axId val="130194936"/>
      </c:barChart>
      <c:catAx>
        <c:axId val="130194544"/>
        <c:scaling>
          <c:orientation val="maxMin"/>
        </c:scaling>
        <c:delete val="1"/>
        <c:axPos val="l"/>
        <c:numFmt formatCode="General" sourceLinked="1"/>
        <c:majorTickMark val="none"/>
        <c:minorTickMark val="none"/>
        <c:tickLblPos val="nextTo"/>
        <c:crossAx val="130194936"/>
        <c:crosses val="autoZero"/>
        <c:auto val="1"/>
        <c:lblAlgn val="ctr"/>
        <c:lblOffset val="100"/>
        <c:noMultiLvlLbl val="0"/>
      </c:catAx>
      <c:valAx>
        <c:axId val="130194936"/>
        <c:scaling>
          <c:orientation val="minMax"/>
          <c:max val="0.8"/>
          <c:min val="0"/>
        </c:scaling>
        <c:delete val="1"/>
        <c:axPos val="t"/>
        <c:numFmt formatCode="0%" sourceLinked="1"/>
        <c:majorTickMark val="out"/>
        <c:minorTickMark val="none"/>
        <c:tickLblPos val="nextTo"/>
        <c:crossAx val="130194544"/>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6309952503201872E-2"/>
          <c:w val="1"/>
          <c:h val="0.97349181547621189"/>
        </c:manualLayout>
      </c:layout>
      <c:barChart>
        <c:barDir val="bar"/>
        <c:grouping val="clustered"/>
        <c:varyColors val="0"/>
        <c:ser>
          <c:idx val="0"/>
          <c:order val="0"/>
          <c:tx>
            <c:strRef>
              <c:f>DATA!$B$1</c:f>
              <c:strCache>
                <c:ptCount val="1"/>
                <c:pt idx="0">
                  <c:v>ST Défavorable</c:v>
                </c:pt>
              </c:strCache>
            </c:strRef>
          </c:tx>
          <c:spPr>
            <a:solidFill>
              <a:srgbClr val="F4B183"/>
            </a:solidFill>
            <a:ln w="12700">
              <a:solidFill>
                <a:schemeClr val="bg1"/>
              </a:solidFill>
            </a:ln>
            <a:effectLst/>
          </c:spPr>
          <c:invertIfNegative val="0"/>
          <c:dPt>
            <c:idx val="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A71-4B8D-9741-03CEEE6A4CEE}"/>
              </c:ext>
            </c:extLst>
          </c:dPt>
          <c:dLbls>
            <c:dLbl>
              <c:idx val="0"/>
              <c:numFmt formatCode="0%;0%;&quot;-&quot;" sourceLinked="0"/>
              <c:spPr>
                <a:solidFill>
                  <a:srgbClr val="00B050"/>
                </a:solidFill>
              </c:spPr>
              <c:txPr>
                <a:bodyPr wrap="square" lIns="38100" tIns="19050" rIns="38100" bIns="19050" anchor="ctr">
                  <a:spAutoFit/>
                </a:bodyPr>
                <a:lstStyle/>
                <a:p>
                  <a:pPr>
                    <a:defRPr sz="1600">
                      <a:solidFill>
                        <a:srgbClr val="FFFFFF"/>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6-6DC3-49E8-B876-37DC8C4EE5D6}"/>
                </c:ext>
              </c:extLst>
            </c:dLbl>
            <c:dLbl>
              <c:idx val="1"/>
              <c:numFmt formatCode="0%;0%;&quot;-&quot;" sourceLinked="0"/>
              <c:spPr>
                <a:solidFill>
                  <a:srgbClr val="00B050"/>
                </a:solidFill>
              </c:spPr>
              <c:txPr>
                <a:bodyPr wrap="square" lIns="38100" tIns="19050" rIns="38100" bIns="19050" anchor="ctr">
                  <a:spAutoFit/>
                </a:bodyPr>
                <a:lstStyle/>
                <a:p>
                  <a:pPr>
                    <a:defRPr sz="1600">
                      <a:solidFill>
                        <a:srgbClr val="FFFFFF"/>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5-6DC3-49E8-B876-37DC8C4EE5D6}"/>
                </c:ext>
              </c:extLst>
            </c:dLbl>
            <c:dLbl>
              <c:idx val="2"/>
              <c:numFmt formatCode="0%;0%;&quot;-&quot;" sourceLinked="0"/>
              <c:spPr>
                <a:solidFill>
                  <a:srgbClr val="00B050"/>
                </a:solidFill>
              </c:spPr>
              <c:txPr>
                <a:bodyPr wrap="square" lIns="38100" tIns="19050" rIns="38100" bIns="19050" anchor="ctr">
                  <a:spAutoFit/>
                </a:bodyPr>
                <a:lstStyle/>
                <a:p>
                  <a:pPr>
                    <a:defRPr sz="1600">
                      <a:solidFill>
                        <a:srgbClr val="FFFFFF"/>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4-6DC3-49E8-B876-37DC8C4EE5D6}"/>
                </c:ext>
              </c:extLst>
            </c:dLbl>
            <c:dLbl>
              <c:idx val="3"/>
              <c:numFmt formatCode="0%;0%;&quot;-&quot;" sourceLinked="0"/>
              <c:spPr/>
              <c:txPr>
                <a:bodyPr wrap="square" lIns="38100" tIns="19050" rIns="38100" bIns="19050" anchor="ctr">
                  <a:spAutoFit/>
                </a:bodyPr>
                <a:lstStyle/>
                <a:p>
                  <a:pPr>
                    <a:defRPr sz="1600">
                      <a:solidFill>
                        <a:schemeClr val="tx1"/>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3-6DC3-49E8-B876-37DC8C4EE5D6}"/>
                </c:ext>
              </c:extLst>
            </c:dLbl>
            <c:dLbl>
              <c:idx val="4"/>
              <c:numFmt formatCode="0%;0%;&quot;-&quot;" sourceLinked="0"/>
              <c:spPr/>
              <c:txPr>
                <a:bodyPr wrap="square" lIns="38100" tIns="19050" rIns="38100" bIns="19050" anchor="ctr">
                  <a:spAutoFit/>
                </a:bodyPr>
                <a:lstStyle/>
                <a:p>
                  <a:pPr>
                    <a:defRPr sz="1600">
                      <a:solidFill>
                        <a:schemeClr val="tx1"/>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2-6DC3-49E8-B876-37DC8C4EE5D6}"/>
                </c:ext>
              </c:extLst>
            </c:dLbl>
            <c:dLbl>
              <c:idx val="5"/>
              <c:numFmt formatCode="0%;0%;&quot;-&quot;" sourceLinked="0"/>
              <c:spPr/>
              <c:txPr>
                <a:bodyPr wrap="square" lIns="38100" tIns="19050" rIns="38100" bIns="19050" anchor="ctr">
                  <a:spAutoFit/>
                </a:bodyPr>
                <a:lstStyle/>
                <a:p>
                  <a:pPr>
                    <a:defRPr sz="1600">
                      <a:solidFill>
                        <a:schemeClr val="tx1"/>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1-6DC3-49E8-B876-37DC8C4EE5D6}"/>
                </c:ext>
              </c:extLst>
            </c:dLbl>
            <c:numFmt formatCode="0%;0%" sourceLinked="0"/>
            <c:spPr>
              <a:noFill/>
              <a:ln>
                <a:noFill/>
              </a:ln>
              <a:effectLst/>
            </c:spPr>
            <c:txPr>
              <a:bodyPr wrap="square" lIns="38100" tIns="19050" rIns="38100" bIns="19050" anchor="ctr">
                <a:spAutoFit/>
              </a:bodyPr>
              <a:lstStyle/>
              <a:p>
                <a:pPr>
                  <a:defRPr sz="1600">
                    <a:solidFill>
                      <a:schemeClr val="tx1"/>
                    </a:solidFill>
                    <a:latin typeface="Myriad Pro" panose="020B0503030403020204"/>
                  </a:defRPr>
                </a:pPr>
                <a:endParaRPr lang="fr-FR"/>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DATA!$A$2:$A$7</c:f>
              <c:strCache>
                <c:ptCount val="6"/>
                <c:pt idx="0">
                  <c:v> Politique</c:v>
                </c:pt>
                <c:pt idx="1">
                  <c:v> Economique</c:v>
                </c:pt>
                <c:pt idx="2">
                  <c:v> Social</c:v>
                </c:pt>
                <c:pt idx="3">
                  <c:v> Technologique</c:v>
                </c:pt>
                <c:pt idx="4">
                  <c:v> Environnemental</c:v>
                </c:pt>
                <c:pt idx="5">
                  <c:v> Légal/les lois en vigueur</c:v>
                </c:pt>
              </c:strCache>
            </c:strRef>
          </c:cat>
          <c:val>
            <c:numRef>
              <c:f>DATA!$B$2:$B$7</c:f>
              <c:numCache>
                <c:formatCode>0%</c:formatCode>
                <c:ptCount val="6"/>
                <c:pt idx="0">
                  <c:v>0.77</c:v>
                </c:pt>
                <c:pt idx="1">
                  <c:v>0.83</c:v>
                </c:pt>
                <c:pt idx="2">
                  <c:v>0.68</c:v>
                </c:pt>
                <c:pt idx="3">
                  <c:v>0.22326604323784499</c:v>
                </c:pt>
                <c:pt idx="4">
                  <c:v>0.62659590704143797</c:v>
                </c:pt>
                <c:pt idx="5">
                  <c:v>0.47621082649274099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DA71-4B8D-9741-03CEEE6A4CEE}"/>
            </c:ext>
          </c:extLst>
        </c:ser>
        <c:dLbls>
          <c:showLegendKey val="0"/>
          <c:showVal val="1"/>
          <c:showCatName val="0"/>
          <c:showSerName val="0"/>
          <c:showPercent val="0"/>
          <c:showBubbleSize val="0"/>
        </c:dLbls>
        <c:gapWidth val="95"/>
        <c:overlap val="-9"/>
        <c:axId val="510290400"/>
        <c:axId val="510294320"/>
      </c:barChart>
      <c:barChart>
        <c:barDir val="bar"/>
        <c:grouping val="clustered"/>
        <c:varyColors val="0"/>
        <c:ser>
          <c:idx val="1"/>
          <c:order val="1"/>
          <c:tx>
            <c:strRef>
              <c:f>DATA!$C$1</c:f>
              <c:strCache>
                <c:ptCount val="1"/>
                <c:pt idx="0">
                  <c:v>Très défavorable</c:v>
                </c:pt>
              </c:strCache>
            </c:strRef>
          </c:tx>
          <c:spPr>
            <a:solidFill>
              <a:srgbClr val="881218"/>
            </a:solidFill>
            <a:ln>
              <a:noFill/>
            </a:ln>
            <a:effectLst/>
          </c:spPr>
          <c:invertIfNegative val="0"/>
          <c:dPt>
            <c:idx val="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A71-4B8D-9741-03CEEE6A4CEE}"/>
              </c:ext>
            </c:extLst>
          </c:dPt>
          <c:dLbls>
            <c:dLbl>
              <c:idx val="0"/>
              <c:numFmt formatCode="0%;0%;&quot;-&quot;" sourceLinked="0"/>
              <c:spPr/>
              <c:txPr>
                <a:bodyPr/>
                <a:lstStyle/>
                <a:p>
                  <a:pPr algn="ctr">
                    <a:defRPr sz="1400">
                      <a:solidFill>
                        <a:schemeClr val="tx1"/>
                      </a:solidFill>
                      <a:latin typeface="Myriad Pro" panose="020B0503030403020204"/>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9-6DC3-49E8-B876-37DC8C4EE5D6}"/>
                </c:ext>
              </c:extLst>
            </c:dLbl>
            <c:dLbl>
              <c:idx val="1"/>
              <c:numFmt formatCode="0%;0%;&quot;-&quot;" sourceLinked="0"/>
              <c:spPr>
                <a:solidFill>
                  <a:srgbClr val="00B050"/>
                </a:solidFill>
              </c:spPr>
              <c:txPr>
                <a:bodyPr/>
                <a:lstStyle/>
                <a:p>
                  <a:pPr algn="ctr">
                    <a:defRPr sz="1400">
                      <a:solidFill>
                        <a:srgbClr val="FFFFFF"/>
                      </a:solidFill>
                      <a:latin typeface="Myriad Pro" panose="020B0503030403020204"/>
                    </a:defRPr>
                  </a:pPr>
                  <a:endParaRPr lang="fr-FR"/>
                </a:p>
              </c:txPr>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A71-4B8D-9741-03CEEE6A4CEE}"/>
                </c:ext>
              </c:extLst>
            </c:dLbl>
            <c:dLbl>
              <c:idx val="2"/>
              <c:numFmt formatCode="0%;0%;&quot;-&quot;" sourceLinked="0"/>
              <c:spPr/>
              <c:txPr>
                <a:bodyPr/>
                <a:lstStyle/>
                <a:p>
                  <a:pPr algn="ctr">
                    <a:defRPr sz="1400">
                      <a:solidFill>
                        <a:schemeClr val="tx1"/>
                      </a:solidFill>
                      <a:latin typeface="Myriad Pro" panose="020B0503030403020204"/>
                    </a:defRPr>
                  </a:pPr>
                  <a:endParaRPr lang="fr-FR"/>
                </a:p>
              </c:txPr>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A71-4B8D-9741-03CEEE6A4CEE}"/>
                </c:ext>
              </c:extLst>
            </c:dLbl>
            <c:dLbl>
              <c:idx val="3"/>
              <c:numFmt formatCode="0%;0%;&quot;-&quot;" sourceLinked="0"/>
              <c:spPr/>
              <c:txPr>
                <a:bodyPr/>
                <a:lstStyle/>
                <a:p>
                  <a:pPr algn="ctr">
                    <a:defRPr sz="1400">
                      <a:solidFill>
                        <a:schemeClr val="tx1"/>
                      </a:solidFill>
                      <a:latin typeface="Myriad Pro" panose="020B0503030403020204"/>
                    </a:defRPr>
                  </a:pPr>
                  <a:endParaRPr lang="fr-FR"/>
                </a:p>
              </c:txPr>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A71-4B8D-9741-03CEEE6A4CEE}"/>
                </c:ext>
              </c:extLst>
            </c:dLbl>
            <c:dLbl>
              <c:idx val="4"/>
              <c:numFmt formatCode="0%;0%;&quot;-&quot;" sourceLinked="0"/>
              <c:spPr/>
              <c:txPr>
                <a:bodyPr/>
                <a:lstStyle/>
                <a:p>
                  <a:pPr algn="ctr">
                    <a:defRPr sz="1400">
                      <a:solidFill>
                        <a:schemeClr val="tx1"/>
                      </a:solidFill>
                      <a:latin typeface="Myriad Pro" panose="020B0503030403020204"/>
                    </a:defRPr>
                  </a:pPr>
                  <a:endParaRPr lang="fr-FR"/>
                </a:p>
              </c:txPr>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A71-4B8D-9741-03CEEE6A4CEE}"/>
                </c:ext>
              </c:extLst>
            </c:dLbl>
            <c:dLbl>
              <c:idx val="5"/>
              <c:numFmt formatCode="0%;0%;&quot;-&quot;" sourceLinked="0"/>
              <c:spPr>
                <a:solidFill>
                  <a:srgbClr val="00B050"/>
                </a:solidFill>
              </c:spPr>
              <c:txPr>
                <a:bodyPr/>
                <a:lstStyle/>
                <a:p>
                  <a:pPr algn="ctr">
                    <a:defRPr sz="1400">
                      <a:solidFill>
                        <a:srgbClr val="FFFFFF"/>
                      </a:solidFill>
                      <a:latin typeface="Myriad Pro" panose="020B0503030403020204"/>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8-6DC3-49E8-B876-37DC8C4EE5D6}"/>
                </c:ext>
              </c:extLst>
            </c:dLbl>
            <c:numFmt formatCode="0%;0%" sourceLinked="0"/>
            <c:spPr>
              <a:noFill/>
              <a:ln>
                <a:noFill/>
              </a:ln>
              <a:effectLst/>
            </c:spPr>
            <c:txPr>
              <a:bodyPr/>
              <a:lstStyle/>
              <a:p>
                <a:pPr algn="ctr">
                  <a:defRPr sz="1400">
                    <a:solidFill>
                      <a:schemeClr val="tx1"/>
                    </a:solidFill>
                    <a:latin typeface="Myriad Pro" panose="020B0503030403020204"/>
                  </a:defRPr>
                </a:pPr>
                <a:endParaRPr lang="fr-FR"/>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DATA!$A$2:$A$7</c:f>
              <c:strCache>
                <c:ptCount val="6"/>
                <c:pt idx="0">
                  <c:v> Politique</c:v>
                </c:pt>
                <c:pt idx="1">
                  <c:v> Economique</c:v>
                </c:pt>
                <c:pt idx="2">
                  <c:v> Social</c:v>
                </c:pt>
                <c:pt idx="3">
                  <c:v> Technologique</c:v>
                </c:pt>
                <c:pt idx="4">
                  <c:v> Environnemental</c:v>
                </c:pt>
                <c:pt idx="5">
                  <c:v> Légal/les lois en vigueur</c:v>
                </c:pt>
              </c:strCache>
            </c:strRef>
          </c:cat>
          <c:val>
            <c:numRef>
              <c:f>DATA!$C$2:$C$7</c:f>
              <c:numCache>
                <c:formatCode>0%</c:formatCode>
                <c:ptCount val="6"/>
                <c:pt idx="0">
                  <c:v>0.31</c:v>
                </c:pt>
                <c:pt idx="1">
                  <c:v>0.38</c:v>
                </c:pt>
                <c:pt idx="2">
                  <c:v>0.18803784000000001</c:v>
                </c:pt>
                <c:pt idx="3">
                  <c:v>5.2521999999999999E-2</c:v>
                </c:pt>
                <c:pt idx="4">
                  <c:v>0.16933998</c:v>
                </c:pt>
                <c:pt idx="5">
                  <c:v>0.18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A71-4B8D-9741-03CEEE6A4CEE}"/>
            </c:ext>
          </c:extLst>
        </c:ser>
        <c:dLbls>
          <c:showLegendKey val="0"/>
          <c:showVal val="1"/>
          <c:showCatName val="0"/>
          <c:showSerName val="0"/>
          <c:showPercent val="0"/>
          <c:showBubbleSize val="0"/>
        </c:dLbls>
        <c:gapWidth val="190"/>
        <c:axId val="510288048"/>
        <c:axId val="510288832"/>
      </c:barChart>
      <c:catAx>
        <c:axId val="510290400"/>
        <c:scaling>
          <c:orientation val="maxMin"/>
        </c:scaling>
        <c:delete val="1"/>
        <c:axPos val="l"/>
        <c:numFmt formatCode="General" sourceLinked="1"/>
        <c:majorTickMark val="none"/>
        <c:minorTickMark val="none"/>
        <c:tickLblPos val="none"/>
        <c:crossAx val="510294320"/>
        <c:crosses val="autoZero"/>
        <c:auto val="1"/>
        <c:lblAlgn val="ctr"/>
        <c:lblOffset val="100"/>
        <c:noMultiLvlLbl val="0"/>
      </c:catAx>
      <c:valAx>
        <c:axId val="510294320"/>
        <c:scaling>
          <c:orientation val="minMax"/>
          <c:max val="1"/>
          <c:min val="0"/>
        </c:scaling>
        <c:delete val="1"/>
        <c:axPos val="t"/>
        <c:numFmt formatCode="0%" sourceLinked="1"/>
        <c:majorTickMark val="out"/>
        <c:minorTickMark val="none"/>
        <c:tickLblPos val="nextTo"/>
        <c:crossAx val="510290400"/>
        <c:crosses val="autoZero"/>
        <c:crossBetween val="between"/>
        <c:majorUnit val="0.2"/>
      </c:valAx>
      <c:valAx>
        <c:axId val="510288832"/>
        <c:scaling>
          <c:orientation val="minMax"/>
          <c:max val="1"/>
        </c:scaling>
        <c:delete val="1"/>
        <c:axPos val="t"/>
        <c:numFmt formatCode="0%" sourceLinked="1"/>
        <c:majorTickMark val="none"/>
        <c:minorTickMark val="none"/>
        <c:tickLblPos val="none"/>
        <c:crossAx val="510288048"/>
        <c:crosses val="autoZero"/>
        <c:crossBetween val="between"/>
      </c:valAx>
      <c:catAx>
        <c:axId val="510288048"/>
        <c:scaling>
          <c:orientation val="maxMin"/>
        </c:scaling>
        <c:delete val="1"/>
        <c:axPos val="l"/>
        <c:numFmt formatCode="General" sourceLinked="1"/>
        <c:majorTickMark val="out"/>
        <c:minorTickMark val="none"/>
        <c:tickLblPos val="none"/>
        <c:crossAx val="510288832"/>
        <c:crosses val="autoZero"/>
        <c:auto val="1"/>
        <c:lblAlgn val="ctr"/>
        <c:lblOffset val="100"/>
        <c:noMultiLvlLbl val="0"/>
      </c:catAx>
    </c:plotArea>
    <c:plotVisOnly val="1"/>
    <c:dispBlanksAs val="gap"/>
    <c:showDLblsOverMax val="0"/>
  </c:chart>
  <c:txPr>
    <a:bodyPr/>
    <a:lstStyle/>
    <a:p>
      <a:pPr>
        <a:defRPr sz="1800" b="1">
          <a:solidFill>
            <a:schemeClr val="accent1">
              <a:lumMod val="75000"/>
            </a:schemeClr>
          </a:solidFill>
        </a:defRPr>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3.1280765324647516E-3"/>
          <c:y val="5.3890617091928571E-2"/>
          <c:w val="0.98942233802743107"/>
          <c:h val="0.89196968203915383"/>
        </c:manualLayout>
      </c:layout>
      <c:barChart>
        <c:barDir val="col"/>
        <c:grouping val="percentStacked"/>
        <c:varyColors val="0"/>
        <c:ser>
          <c:idx val="0"/>
          <c:order val="0"/>
          <c:tx>
            <c:strRef>
              <c:f>DATA!$B$1</c:f>
              <c:strCache>
                <c:ptCount val="1"/>
                <c:pt idx="0">
                  <c:v>Je n'ai jamais rêvé d'avoir un enfant</c:v>
                </c:pt>
              </c:strCache>
            </c:strRef>
          </c:tx>
          <c:spPr>
            <a:solidFill>
              <a:srgbClr val="A6A6A6"/>
            </a:solidFill>
            <a:ln w="19050">
              <a:solidFill>
                <a:sysClr val="window" lastClr="FFFFFF"/>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D3D-448A-A523-D739BD066F48}"/>
              </c:ext>
            </c:extLst>
          </c:dPt>
          <c:dLbls>
            <c:dLbl>
              <c:idx val="0"/>
              <c:numFmt formatCode="0%;0%;&quot;-&quot;" sourceLinked="0"/>
              <c:spPr/>
              <c:txPr>
                <a:bodyPr wrap="square" lIns="38100" tIns="19050" rIns="38100" bIns="19050" anchor="ctr" anchorCtr="0">
                  <a:spAutoFit/>
                </a:bodyPr>
                <a:lstStyle/>
                <a:p>
                  <a:pPr algn="ctr">
                    <a:defRPr lang="fr-FR" sz="1800" b="1" i="0" u="none" strike="noStrike" kern="1200" baseline="0">
                      <a:solidFill>
                        <a:srgbClr val="404040"/>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0-2D3D-448A-A523-D739BD066F48}"/>
                </c:ext>
              </c:extLst>
            </c:dLbl>
            <c:spPr>
              <a:noFill/>
              <a:ln>
                <a:noFill/>
              </a:ln>
              <a:effectLst/>
            </c:spPr>
            <c:txPr>
              <a:bodyPr wrap="square" lIns="38100" tIns="19050" rIns="38100" bIns="19050" anchor="ctr" anchorCtr="0">
                <a:spAutoFit/>
              </a:bodyPr>
              <a:lstStyle/>
              <a:p>
                <a:pPr algn="ctr">
                  <a:defRPr lang="fr-FR" sz="1800" b="1" i="0" u="none" strike="noStrike" kern="1200" baseline="0">
                    <a:solidFill>
                      <a:srgbClr val="404040"/>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pPr xmlns:c15="http://schemas.microsoft.com/office/drawing/2012/chart">
                  <a:prstGeom prst="rect">
                    <a:avLst/>
                  </a:prstGeom>
                </c15:spPr>
                <c15:showLeaderLines val="1"/>
              </c:ext>
            </c:extLst>
          </c:dLbls>
          <c:cat>
            <c:strRef>
              <c:f>DATA!$A$2</c:f>
              <c:strCache>
                <c:ptCount val="1"/>
                <c:pt idx="0">
                  <c:v>TOTAL</c:v>
                </c:pt>
              </c:strCache>
            </c:strRef>
          </c:cat>
          <c:val>
            <c:numRef>
              <c:f>DATA!$B$2</c:f>
              <c:numCache>
                <c:formatCode>0%</c:formatCode>
                <c:ptCount val="1"/>
                <c:pt idx="0">
                  <c:v>3.0516950000000001E-2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D3D-448A-A523-D739BD066F48}"/>
            </c:ext>
          </c:extLst>
        </c:ser>
        <c:ser>
          <c:idx val="1"/>
          <c:order val="1"/>
          <c:tx>
            <c:strRef>
              <c:f>DATA!$C$1</c:f>
              <c:strCache>
                <c:ptCount val="1"/>
                <c:pt idx="0">
                  <c:v>Mon désir d'avoir un enfant se construit ou s'est construit petit à petit</c:v>
                </c:pt>
              </c:strCache>
            </c:strRef>
          </c:tx>
          <c:spPr>
            <a:solidFill>
              <a:srgbClr val="7F7F7F"/>
            </a:solidFill>
            <a:ln w="19050">
              <a:solidFill>
                <a:sysClr val="window" lastClr="FFFFFF"/>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D3D-448A-A523-D739BD066F48}"/>
              </c:ext>
            </c:extLst>
          </c:dPt>
          <c:dLbls>
            <c:dLbl>
              <c:idx val="0"/>
              <c:numFmt formatCode="0%;0%;&quot;-&quot;" sourceLinked="0"/>
              <c:spPr>
                <a:noFill/>
                <a:ln>
                  <a:noFill/>
                </a:ln>
                <a:effectLst/>
              </c:spPr>
              <c:txPr>
                <a:bodyPr wrap="square" lIns="38100" tIns="19050" rIns="38100" bIns="19050" anchor="ctr" anchorCtr="0">
                  <a:spAutoFit/>
                </a:bodyPr>
                <a:lstStyle/>
                <a:p>
                  <a:pPr algn="ctr">
                    <a:defRPr lang="fr-FR" sz="1800" b="1" i="0" u="none" strike="noStrike" kern="1200" baseline="0">
                      <a:solidFill>
                        <a:schemeClr val="bg1"/>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pPr xmlns:c15="http://schemas.microsoft.com/office/drawing/2012/chart">
                    <a:prstGeom prst="rect">
                      <a:avLst/>
                    </a:prstGeom>
                  </c15:spPr>
                  <c15:layout>
                    <c:manualLayout>
                      <c:w val="0.22683915054840326"/>
                      <c:h val="0.14972619438692703"/>
                    </c:manualLayout>
                  </c15:layout>
                </c:ext>
                <c:ext xmlns:c16="http://schemas.microsoft.com/office/drawing/2014/chart" uri="{C3380CC4-5D6E-409C-BE32-E72D297353CC}">
                  <c16:uniqueId val="{00000002-2D3D-448A-A523-D739BD066F48}"/>
                </c:ext>
              </c:extLst>
            </c:dLbl>
            <c:spPr>
              <a:noFill/>
              <a:ln>
                <a:noFill/>
              </a:ln>
              <a:effectLst/>
            </c:spPr>
            <c:txPr>
              <a:bodyPr wrap="square" lIns="38100" tIns="19050" rIns="38100" bIns="19050" anchor="ctr" anchorCtr="0">
                <a:spAutoFit/>
              </a:bodyPr>
              <a:lstStyle/>
              <a:p>
                <a:pPr algn="ctr">
                  <a:defRPr lang="fr-FR" sz="1800" b="1" i="0" u="none" strike="noStrike" kern="1200" baseline="0">
                    <a:solidFill>
                      <a:schemeClr val="bg1"/>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DATA!$A$2</c:f>
              <c:strCache>
                <c:ptCount val="1"/>
                <c:pt idx="0">
                  <c:v>TOTAL</c:v>
                </c:pt>
              </c:strCache>
            </c:strRef>
          </c:cat>
          <c:val>
            <c:numRef>
              <c:f>DATA!$C$2</c:f>
              <c:numCache>
                <c:formatCode>0%</c:formatCode>
                <c:ptCount val="1"/>
                <c:pt idx="0">
                  <c:v>0.31448304999999999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D3D-448A-A523-D739BD066F48}"/>
            </c:ext>
          </c:extLst>
        </c:ser>
        <c:ser>
          <c:idx val="2"/>
          <c:order val="2"/>
          <c:tx>
            <c:strRef>
              <c:f>DATA!$D$1</c:f>
              <c:strCache>
                <c:ptCount val="1"/>
                <c:pt idx="0">
                  <c:v>J'ai toujours eu envie d'avoir un enfant</c:v>
                </c:pt>
              </c:strCache>
            </c:strRef>
          </c:tx>
          <c:spPr>
            <a:solidFill>
              <a:srgbClr val="595959"/>
            </a:solidFill>
            <a:ln w="19050">
              <a:solidFill>
                <a:sysClr val="window" lastClr="FFFFFF"/>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D3D-448A-A523-D739BD066F48}"/>
              </c:ext>
            </c:extLst>
          </c:dPt>
          <c:dLbls>
            <c:dLbl>
              <c:idx val="0"/>
              <c:numFmt formatCode="0%;0%;&quot;-&quot;" sourceLinked="0"/>
              <c:spPr>
                <a:noFill/>
                <a:ln>
                  <a:noFill/>
                </a:ln>
                <a:effectLst/>
              </c:spPr>
              <c:txPr>
                <a:bodyPr wrap="square" lIns="38100" tIns="19050" rIns="38100" bIns="19050" anchor="ctr" anchorCtr="0">
                  <a:spAutoFit/>
                </a:bodyPr>
                <a:lstStyle/>
                <a:p>
                  <a:pPr algn="ctr">
                    <a:defRPr lang="fr-FR" sz="1800" b="1" i="0" u="none" strike="noStrike" kern="1200" baseline="0">
                      <a:solidFill>
                        <a:schemeClr val="bg1"/>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pPr xmlns:c15="http://schemas.microsoft.com/office/drawing/2012/chart">
                    <a:prstGeom prst="rect">
                      <a:avLst/>
                    </a:prstGeom>
                  </c15:spPr>
                  <c15:layout>
                    <c:manualLayout>
                      <c:w val="0.22683915054840326"/>
                      <c:h val="0.14972619438692703"/>
                    </c:manualLayout>
                  </c15:layout>
                </c:ext>
                <c:ext xmlns:c16="http://schemas.microsoft.com/office/drawing/2014/chart" uri="{C3380CC4-5D6E-409C-BE32-E72D297353CC}">
                  <c16:uniqueId val="{00000004-2D3D-448A-A523-D739BD066F48}"/>
                </c:ext>
              </c:extLst>
            </c:dLbl>
            <c:spPr>
              <a:noFill/>
              <a:ln>
                <a:noFill/>
              </a:ln>
              <a:effectLst/>
            </c:spPr>
            <c:txPr>
              <a:bodyPr wrap="square" lIns="38100" tIns="19050" rIns="38100" bIns="19050" anchor="ctr" anchorCtr="0">
                <a:spAutoFit/>
              </a:bodyPr>
              <a:lstStyle/>
              <a:p>
                <a:pPr algn="ctr">
                  <a:defRPr lang="fr-FR" sz="1800" b="1" i="0" u="none" strike="noStrike" kern="1200" baseline="0">
                    <a:solidFill>
                      <a:schemeClr val="tx1"/>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DATA!$A$2</c:f>
              <c:strCache>
                <c:ptCount val="1"/>
                <c:pt idx="0">
                  <c:v>TOTAL</c:v>
                </c:pt>
              </c:strCache>
            </c:strRef>
          </c:cat>
          <c:val>
            <c:numRef>
              <c:f>DATA!$D$2</c:f>
              <c:numCache>
                <c:formatCode>0%</c:formatCode>
                <c:ptCount val="1"/>
                <c:pt idx="0">
                  <c:v>0.65500000000000003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D3D-448A-A523-D739BD066F48}"/>
            </c:ext>
          </c:extLst>
        </c:ser>
        <c:dLbls>
          <c:showLegendKey val="0"/>
          <c:showVal val="0"/>
          <c:showCatName val="0"/>
          <c:showSerName val="0"/>
          <c:showPercent val="0"/>
          <c:showBubbleSize val="0"/>
        </c:dLbls>
        <c:gapWidth val="100"/>
        <c:overlap val="100"/>
        <c:axId val="292246752"/>
        <c:axId val="171414336"/>
      </c:barChart>
      <c:catAx>
        <c:axId val="292246752"/>
        <c:scaling>
          <c:orientation val="minMax"/>
        </c:scaling>
        <c:delete val="1"/>
        <c:axPos val="b"/>
        <c:numFmt formatCode="General" sourceLinked="1"/>
        <c:majorTickMark val="out"/>
        <c:minorTickMark val="none"/>
        <c:tickLblPos val="nextTo"/>
        <c:crossAx val="171414336"/>
        <c:crosses val="autoZero"/>
        <c:auto val="1"/>
        <c:lblAlgn val="ctr"/>
        <c:lblOffset val="100"/>
        <c:noMultiLvlLbl val="0"/>
      </c:catAx>
      <c:valAx>
        <c:axId val="171414336"/>
        <c:scaling>
          <c:orientation val="minMax"/>
          <c:max val="1"/>
          <c:min val="0"/>
        </c:scaling>
        <c:delete val="1"/>
        <c:axPos val="l"/>
        <c:numFmt formatCode="0%" sourceLinked="1"/>
        <c:majorTickMark val="out"/>
        <c:minorTickMark val="none"/>
        <c:tickLblPos val="nextTo"/>
        <c:crossAx val="292246752"/>
        <c:crosses val="autoZero"/>
        <c:crossBetween val="between"/>
      </c:valAx>
      <c:spPr>
        <a:noFill/>
        <a:ln w="25394">
          <a:noFill/>
        </a:ln>
      </c:spPr>
    </c:plotArea>
    <c:plotVisOnly val="1"/>
    <c:dispBlanksAs val="gap"/>
    <c:showDLblsOverMax val="0"/>
  </c:chart>
  <c:txPr>
    <a:bodyPr/>
    <a:lstStyle/>
    <a:p>
      <a:pPr>
        <a:defRPr sz="1801"/>
      </a:pPr>
      <a:endParaRPr lang="fr-FR"/>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3.1280765324647516E-3"/>
          <c:y val="5.3890617091928571E-2"/>
          <c:w val="0.98942233802743107"/>
          <c:h val="0.89196968203915383"/>
        </c:manualLayout>
      </c:layout>
      <c:barChart>
        <c:barDir val="col"/>
        <c:grouping val="percentStacked"/>
        <c:varyColors val="0"/>
        <c:ser>
          <c:idx val="0"/>
          <c:order val="0"/>
          <c:tx>
            <c:strRef>
              <c:f>DATA!$B$1</c:f>
              <c:strCache>
                <c:ptCount val="1"/>
                <c:pt idx="0">
                  <c:v>Je n'ai jamais rêvé d'avoir un enfant</c:v>
                </c:pt>
              </c:strCache>
            </c:strRef>
          </c:tx>
          <c:spPr>
            <a:solidFill>
              <a:srgbClr val="94D6D8"/>
            </a:solidFill>
            <a:ln w="19050">
              <a:solidFill>
                <a:sysClr val="window" lastClr="FFFFFF"/>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C4C9-4560-B7E3-59D4FED17577}"/>
              </c:ext>
            </c:extLst>
          </c:dPt>
          <c:dLbls>
            <c:dLbl>
              <c:idx val="0"/>
              <c:numFmt formatCode="0%;0%;&quot;-&quot;" sourceLinked="0"/>
              <c:spPr>
                <a:noFill/>
                <a:ln>
                  <a:noFill/>
                </a:ln>
                <a:effectLst/>
              </c:spPr>
              <c:txPr>
                <a:bodyPr wrap="square" lIns="38100" tIns="19050" rIns="38100" bIns="19050" anchor="ctr" anchorCtr="0">
                  <a:spAutoFit/>
                </a:bodyPr>
                <a:lstStyle/>
                <a:p>
                  <a:pPr algn="ctr">
                    <a:defRPr lang="fr-FR" sz="1800" b="1" i="0" u="none" strike="noStrike" kern="1200" baseline="0">
                      <a:solidFill>
                        <a:srgbClr val="404040"/>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pPr xmlns:c15="http://schemas.microsoft.com/office/drawing/2012/chart">
                    <a:prstGeom prst="rect">
                      <a:avLst/>
                    </a:prstGeom>
                  </c15:spPr>
                  <c15:layout>
                    <c:manualLayout>
                      <c:w val="0.21691400722972448"/>
                      <c:h val="0.14972619438692703"/>
                    </c:manualLayout>
                  </c15:layout>
                </c:ext>
                <c:ext xmlns:c16="http://schemas.microsoft.com/office/drawing/2014/chart" uri="{C3380CC4-5D6E-409C-BE32-E72D297353CC}">
                  <c16:uniqueId val="{00000000-C4C9-4560-B7E3-59D4FED17577}"/>
                </c:ext>
              </c:extLst>
            </c:dLbl>
            <c:spPr>
              <a:noFill/>
              <a:ln>
                <a:noFill/>
              </a:ln>
              <a:effectLst/>
            </c:spPr>
            <c:txPr>
              <a:bodyPr wrap="none" lIns="38100" tIns="19050" rIns="38100" bIns="19050" anchor="ctr" anchorCtr="0">
                <a:spAutoFit/>
              </a:bodyPr>
              <a:lstStyle/>
              <a:p>
                <a:pPr algn="ctr">
                  <a:defRPr lang="fr-FR" sz="1800" b="1" i="0" u="none" strike="noStrike" kern="1200" baseline="0">
                    <a:solidFill>
                      <a:srgbClr val="404040"/>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pPr xmlns:c15="http://schemas.microsoft.com/office/drawing/2012/chart">
                  <a:prstGeom prst="rect">
                    <a:avLst/>
                  </a:prstGeom>
                </c15:spPr>
                <c15:showLeaderLines val="1"/>
              </c:ext>
            </c:extLst>
          </c:dLbls>
          <c:cat>
            <c:strRef>
              <c:f>DATA!$A$2</c:f>
              <c:strCache>
                <c:ptCount val="1"/>
                <c:pt idx="0">
                  <c:v>Landes</c:v>
                </c:pt>
              </c:strCache>
            </c:strRef>
          </c:cat>
          <c:val>
            <c:numRef>
              <c:f>DATA!$B$2</c:f>
              <c:numCache>
                <c:formatCode>0%</c:formatCode>
                <c:ptCount val="1"/>
                <c:pt idx="0">
                  <c:v>2.9945369999999999E-2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4C9-4560-B7E3-59D4FED17577}"/>
            </c:ext>
          </c:extLst>
        </c:ser>
        <c:ser>
          <c:idx val="1"/>
          <c:order val="1"/>
          <c:tx>
            <c:strRef>
              <c:f>DATA!$C$1</c:f>
              <c:strCache>
                <c:ptCount val="1"/>
                <c:pt idx="0">
                  <c:v>Mon désir d'avoir un enfant se construit ou s'est construit petit à petit</c:v>
                </c:pt>
              </c:strCache>
            </c:strRef>
          </c:tx>
          <c:spPr>
            <a:solidFill>
              <a:srgbClr val="13AFB7"/>
            </a:solidFill>
            <a:ln w="19050">
              <a:solidFill>
                <a:sysClr val="window" lastClr="FFFFFF"/>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C4C9-4560-B7E3-59D4FED17577}"/>
              </c:ext>
            </c:extLst>
          </c:dPt>
          <c:dLbls>
            <c:dLbl>
              <c:idx val="0"/>
              <c:numFmt formatCode="0%;0%;&quot;-&quot;" sourceLinked="0"/>
              <c:spPr>
                <a:noFill/>
                <a:ln>
                  <a:noFill/>
                </a:ln>
                <a:effectLst/>
              </c:spPr>
              <c:txPr>
                <a:bodyPr wrap="square" lIns="38100" tIns="19050" rIns="38100" bIns="19050" anchor="ctr" anchorCtr="0">
                  <a:spAutoFit/>
                </a:bodyPr>
                <a:lstStyle/>
                <a:p>
                  <a:pPr algn="ctr">
                    <a:defRPr lang="fr-FR" sz="1800" b="1" i="0" u="none" strike="noStrike" kern="1200" baseline="0">
                      <a:solidFill>
                        <a:schemeClr val="bg1"/>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pPr xmlns:c15="http://schemas.microsoft.com/office/drawing/2012/chart">
                    <a:prstGeom prst="rect">
                      <a:avLst/>
                    </a:prstGeom>
                  </c15:spPr>
                  <c15:layout>
                    <c:manualLayout>
                      <c:w val="0.25165200884510014"/>
                      <c:h val="0.14972619438692703"/>
                    </c:manualLayout>
                  </c15:layout>
                </c:ext>
                <c:ext xmlns:c16="http://schemas.microsoft.com/office/drawing/2014/chart" uri="{C3380CC4-5D6E-409C-BE32-E72D297353CC}">
                  <c16:uniqueId val="{00000002-C4C9-4560-B7E3-59D4FED17577}"/>
                </c:ext>
              </c:extLst>
            </c:dLbl>
            <c:spPr>
              <a:noFill/>
              <a:ln>
                <a:noFill/>
              </a:ln>
              <a:effectLst/>
            </c:spPr>
            <c:txPr>
              <a:bodyPr wrap="square" lIns="38100" tIns="19050" rIns="38100" bIns="19050" anchor="ctr" anchorCtr="0">
                <a:spAutoFit/>
              </a:bodyPr>
              <a:lstStyle/>
              <a:p>
                <a:pPr algn="ctr">
                  <a:defRPr lang="fr-FR" sz="1800" b="1" i="0" u="none" strike="noStrike" kern="1200" baseline="0">
                    <a:solidFill>
                      <a:schemeClr val="bg1"/>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DATA!$A$2</c:f>
              <c:strCache>
                <c:ptCount val="1"/>
                <c:pt idx="0">
                  <c:v>Landes</c:v>
                </c:pt>
              </c:strCache>
            </c:strRef>
          </c:cat>
          <c:val>
            <c:numRef>
              <c:f>DATA!$C$2</c:f>
              <c:numCache>
                <c:formatCode>0%</c:formatCode>
                <c:ptCount val="1"/>
                <c:pt idx="0">
                  <c:v>0.38018858999999999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C4C9-4560-B7E3-59D4FED17577}"/>
            </c:ext>
          </c:extLst>
        </c:ser>
        <c:ser>
          <c:idx val="2"/>
          <c:order val="2"/>
          <c:tx>
            <c:strRef>
              <c:f>DATA!$D$1</c:f>
              <c:strCache>
                <c:ptCount val="1"/>
                <c:pt idx="0">
                  <c:v>J'ai toujours eu envie d'avoir un enfant</c:v>
                </c:pt>
              </c:strCache>
            </c:strRef>
          </c:tx>
          <c:spPr>
            <a:solidFill>
              <a:srgbClr val="0E8389"/>
            </a:solidFill>
            <a:ln w="19050">
              <a:solidFill>
                <a:sysClr val="window" lastClr="FFFFFF"/>
              </a:solid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C4C9-4560-B7E3-59D4FED17577}"/>
              </c:ext>
            </c:extLst>
          </c:dPt>
          <c:dLbls>
            <c:dLbl>
              <c:idx val="0"/>
              <c:numFmt formatCode="0%;0%;&quot;-&quot;" sourceLinked="0"/>
              <c:spPr>
                <a:noFill/>
                <a:ln>
                  <a:noFill/>
                </a:ln>
                <a:effectLst/>
              </c:spPr>
              <c:txPr>
                <a:bodyPr wrap="square" lIns="38100" tIns="19050" rIns="38100" bIns="19050" anchor="ctr" anchorCtr="0">
                  <a:spAutoFit/>
                </a:bodyPr>
                <a:lstStyle/>
                <a:p>
                  <a:pPr algn="ctr">
                    <a:defRPr lang="fr-FR" sz="1800" b="1" i="0" u="none" strike="noStrike" kern="1200" baseline="0">
                      <a:solidFill>
                        <a:schemeClr val="bg1"/>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pPr xmlns:c15="http://schemas.microsoft.com/office/drawing/2012/chart">
                    <a:prstGeom prst="rect">
                      <a:avLst/>
                    </a:prstGeom>
                  </c15:spPr>
                  <c15:layout>
                    <c:manualLayout>
                      <c:w val="0.21691400722972448"/>
                      <c:h val="0.14972619438692703"/>
                    </c:manualLayout>
                  </c15:layout>
                </c:ext>
                <c:ext xmlns:c16="http://schemas.microsoft.com/office/drawing/2014/chart" uri="{C3380CC4-5D6E-409C-BE32-E72D297353CC}">
                  <c16:uniqueId val="{00000004-C4C9-4560-B7E3-59D4FED17577}"/>
                </c:ext>
              </c:extLst>
            </c:dLbl>
            <c:spPr>
              <a:noFill/>
              <a:ln>
                <a:noFill/>
              </a:ln>
              <a:effectLst/>
            </c:spPr>
            <c:txPr>
              <a:bodyPr wrap="square" lIns="38100" tIns="19050" rIns="38100" bIns="19050" anchor="ctr" anchorCtr="0">
                <a:spAutoFit/>
              </a:bodyPr>
              <a:lstStyle/>
              <a:p>
                <a:pPr algn="ctr">
                  <a:defRPr lang="fr-FR" sz="1800" b="1" i="0" u="none" strike="noStrike" kern="1200" baseline="0">
                    <a:solidFill>
                      <a:schemeClr val="bg1"/>
                    </a:solidFill>
                    <a:latin typeface="Myriad Pro" panose="020B0503030403020204"/>
                    <a:ea typeface="Verdana" panose="020B0604030504040204" pitchFamily="34" charset="0"/>
                    <a:cs typeface="Verdana" panose="020B0604030504040204" pitchFamily="34" charset="0"/>
                  </a:defRPr>
                </a:pPr>
                <a:endParaRPr lang="fr-FR"/>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DATA!$A$2</c:f>
              <c:strCache>
                <c:ptCount val="1"/>
                <c:pt idx="0">
                  <c:v>Landes</c:v>
                </c:pt>
              </c:strCache>
            </c:strRef>
          </c:cat>
          <c:val>
            <c:numRef>
              <c:f>DATA!$D$2</c:f>
              <c:numCache>
                <c:formatCode>0%</c:formatCode>
                <c:ptCount val="1"/>
                <c:pt idx="0">
                  <c:v>0.58986596000000002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C4C9-4560-B7E3-59D4FED17577}"/>
            </c:ext>
          </c:extLst>
        </c:ser>
        <c:dLbls>
          <c:showLegendKey val="0"/>
          <c:showVal val="0"/>
          <c:showCatName val="0"/>
          <c:showSerName val="0"/>
          <c:showPercent val="0"/>
          <c:showBubbleSize val="0"/>
        </c:dLbls>
        <c:gapWidth val="100"/>
        <c:overlap val="100"/>
        <c:axId val="292246752"/>
        <c:axId val="171414336"/>
      </c:barChart>
      <c:catAx>
        <c:axId val="292246752"/>
        <c:scaling>
          <c:orientation val="minMax"/>
        </c:scaling>
        <c:delete val="1"/>
        <c:axPos val="b"/>
        <c:numFmt formatCode="General" sourceLinked="1"/>
        <c:majorTickMark val="out"/>
        <c:minorTickMark val="none"/>
        <c:tickLblPos val="nextTo"/>
        <c:crossAx val="171414336"/>
        <c:crosses val="autoZero"/>
        <c:auto val="1"/>
        <c:lblAlgn val="ctr"/>
        <c:lblOffset val="100"/>
        <c:noMultiLvlLbl val="0"/>
      </c:catAx>
      <c:valAx>
        <c:axId val="171414336"/>
        <c:scaling>
          <c:orientation val="minMax"/>
          <c:max val="1"/>
          <c:min val="0"/>
        </c:scaling>
        <c:delete val="1"/>
        <c:axPos val="l"/>
        <c:numFmt formatCode="0%" sourceLinked="1"/>
        <c:majorTickMark val="out"/>
        <c:minorTickMark val="none"/>
        <c:tickLblPos val="nextTo"/>
        <c:crossAx val="292246752"/>
        <c:crosses val="autoZero"/>
        <c:crossBetween val="between"/>
      </c:valAx>
      <c:spPr>
        <a:noFill/>
        <a:ln w="25394">
          <a:noFill/>
        </a:ln>
      </c:spPr>
    </c:plotArea>
    <c:plotVisOnly val="1"/>
    <c:dispBlanksAs val="gap"/>
    <c:showDLblsOverMax val="0"/>
  </c:chart>
  <c:txPr>
    <a:bodyPr/>
    <a:lstStyle/>
    <a:p>
      <a:pPr>
        <a:defRPr sz="1801"/>
      </a:pPr>
      <a:endParaRPr lang="fr-FR"/>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241187028215934E-3"/>
          <c:y val="1.6309952503201872E-2"/>
          <c:w val="0.99307588129717839"/>
          <c:h val="0.97349181547621189"/>
        </c:manualLayout>
      </c:layout>
      <c:barChart>
        <c:barDir val="bar"/>
        <c:grouping val="clustered"/>
        <c:varyColors val="0"/>
        <c:ser>
          <c:idx val="0"/>
          <c:order val="0"/>
          <c:tx>
            <c:strRef>
              <c:f>DATA!$B$1</c:f>
              <c:strCache>
                <c:ptCount val="1"/>
                <c:pt idx="0">
                  <c:v>TOTAL</c:v>
                </c:pt>
              </c:strCache>
            </c:strRef>
          </c:tx>
          <c:spPr>
            <a:solidFill>
              <a:srgbClr val="7F7F7F"/>
            </a:solidFill>
            <a:ln w="19050">
              <a:noFill/>
            </a:ln>
            <a:effectLst/>
          </c:spPr>
          <c:invertIfNegative val="0"/>
          <c:dPt>
            <c:idx val="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7DC7-4988-A7FF-9092118DCC74}"/>
              </c:ext>
            </c:extLst>
          </c:dPt>
          <c:dLbls>
            <c:dLbl>
              <c:idx val="0"/>
              <c:numFmt formatCode="0%;0%;&quot;-&quot;" sourceLinked="0"/>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A-FA76-4951-984C-AD4D6464C7F4}"/>
                </c:ext>
              </c:extLst>
            </c:dLbl>
            <c:dLbl>
              <c:idx val="1"/>
              <c:numFmt formatCode="0%;0%;&quot;-&quot;" sourceLinked="0"/>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9-FA76-4951-984C-AD4D6464C7F4}"/>
                </c:ext>
              </c:extLst>
            </c:dLbl>
            <c:dLbl>
              <c:idx val="2"/>
              <c:numFmt formatCode="0%;0%;&quot;-&quot;" sourceLinked="0"/>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8-FA76-4951-984C-AD4D6464C7F4}"/>
                </c:ext>
              </c:extLst>
            </c:dLbl>
            <c:dLbl>
              <c:idx val="3"/>
              <c:numFmt formatCode="0%;0%;&quot;-&quot;" sourceLinked="0"/>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7-FA76-4951-984C-AD4D6464C7F4}"/>
                </c:ext>
              </c:extLst>
            </c:dLbl>
            <c:dLbl>
              <c:idx val="4"/>
              <c:numFmt formatCode="0%;0%;&quot;-&quot;" sourceLinked="0"/>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6-FA76-4951-984C-AD4D6464C7F4}"/>
                </c:ext>
              </c:extLst>
            </c:dLbl>
            <c:dLbl>
              <c:idx val="5"/>
              <c:numFmt formatCode="0%;0%;&quot;-&quot;" sourceLinked="0"/>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5-FA76-4951-984C-AD4D6464C7F4}"/>
                </c:ext>
              </c:extLst>
            </c:dLbl>
            <c:dLbl>
              <c:idx val="6"/>
              <c:numFmt formatCode="0%;0%;&quot;-&quot;" sourceLinked="0"/>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0-7DC7-4988-A7FF-9092118DCC74}"/>
                </c:ext>
              </c:extLst>
            </c:dLbl>
            <c:dLbl>
              <c:idx val="7"/>
              <c:numFmt formatCode="0%;0%;&quot;-&quot;" sourceLinked="0"/>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4-FA76-4951-984C-AD4D6464C7F4}"/>
                </c:ext>
              </c:extLst>
            </c:dLbl>
            <c:dLbl>
              <c:idx val="8"/>
              <c:numFmt formatCode="0%;0%;&quot;-&quot;" sourceLinked="0"/>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3-FA76-4951-984C-AD4D6464C7F4}"/>
                </c:ext>
              </c:extLst>
            </c:dLbl>
            <c:dLbl>
              <c:idx val="9"/>
              <c:numFmt formatCode="0%;0%;&quot;-&quot;" sourceLinked="0"/>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2-FA76-4951-984C-AD4D6464C7F4}"/>
                </c:ext>
              </c:extLst>
            </c:dLbl>
            <c:dLbl>
              <c:idx val="10"/>
              <c:numFmt formatCode="0%;0%;&quot;-&quot;" sourceLinked="0"/>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1-FA76-4951-984C-AD4D6464C7F4}"/>
                </c:ext>
              </c:extLst>
            </c:dLbl>
            <c:numFmt formatCode="0%;0%" sourceLinked="0"/>
            <c:spPr>
              <a:noFill/>
              <a:ln>
                <a:noFill/>
              </a:ln>
              <a:effectLst/>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DATA!$A$2:$A$12</c:f>
              <c:strCache>
                <c:ptCount val="11"/>
                <c:pt idx="0">
                  <c:v>Fonder une famille</c:v>
                </c:pt>
                <c:pt idx="1">
                  <c:v>Aimer et être aimé</c:v>
                </c:pt>
                <c:pt idx="2">
                  <c:v>Transmettre des valeurs</c:v>
                </c:pt>
                <c:pt idx="3">
                  <c:v>S'épanouir personnellement</c:v>
                </c:pt>
                <c:pt idx="4">
                  <c:v>Consolider le couple</c:v>
                </c:pt>
                <c:pt idx="5">
                  <c:v>Transmettre un patrimoine</c:v>
                </c:pt>
                <c:pt idx="6">
                  <c:v>Transmettre un nom</c:v>
                </c:pt>
                <c:pt idx="7">
                  <c:v>Devenir adulte</c:v>
                </c:pt>
                <c:pt idx="8">
                  <c:v>Avoir un soutien pour l'avenir</c:v>
                </c:pt>
                <c:pt idx="9">
                  <c:v>Une nécessité démographique</c:v>
                </c:pt>
                <c:pt idx="10">
                  <c:v>Une nécessité pour la solidarité publique</c:v>
                </c:pt>
              </c:strCache>
            </c:strRef>
          </c:cat>
          <c:val>
            <c:numRef>
              <c:f>DATA!$B$2:$B$12</c:f>
              <c:numCache>
                <c:formatCode>0%</c:formatCode>
                <c:ptCount val="11"/>
                <c:pt idx="0">
                  <c:v>-0.69638925574650801</c:v>
                </c:pt>
                <c:pt idx="1">
                  <c:v>-0.50129892224397898</c:v>
                </c:pt>
                <c:pt idx="2">
                  <c:v>-0.38795103352677102</c:v>
                </c:pt>
                <c:pt idx="3">
                  <c:v>-0.25989742807405303</c:v>
                </c:pt>
                <c:pt idx="4">
                  <c:v>-0.137341069225667</c:v>
                </c:pt>
                <c:pt idx="5">
                  <c:v>-0.105879315447011</c:v>
                </c:pt>
                <c:pt idx="6">
                  <c:v>-8.3572157976101402E-2</c:v>
                </c:pt>
                <c:pt idx="7">
                  <c:v>-8.0766086567925999E-2</c:v>
                </c:pt>
                <c:pt idx="8">
                  <c:v>-4.84894762338164E-2</c:v>
                </c:pt>
                <c:pt idx="9">
                  <c:v>-2.2789302232149498E-2</c:v>
                </c:pt>
                <c:pt idx="10">
                  <c:v>-2.0222651846107002E-2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DC7-4988-A7FF-9092118DCC74}"/>
            </c:ext>
          </c:extLst>
        </c:ser>
        <c:dLbls>
          <c:showLegendKey val="0"/>
          <c:showVal val="1"/>
          <c:showCatName val="0"/>
          <c:showSerName val="0"/>
          <c:showPercent val="0"/>
          <c:showBubbleSize val="0"/>
        </c:dLbls>
        <c:gapWidth val="95"/>
        <c:overlap val="-9"/>
        <c:axId val="510290400"/>
        <c:axId val="510294320"/>
      </c:barChart>
      <c:catAx>
        <c:axId val="510290400"/>
        <c:scaling>
          <c:orientation val="maxMin"/>
        </c:scaling>
        <c:delete val="1"/>
        <c:axPos val="l"/>
        <c:numFmt formatCode="General" sourceLinked="1"/>
        <c:majorTickMark val="none"/>
        <c:minorTickMark val="none"/>
        <c:tickLblPos val="none"/>
        <c:crossAx val="510294320"/>
        <c:crosses val="autoZero"/>
        <c:auto val="1"/>
        <c:lblAlgn val="ctr"/>
        <c:lblOffset val="100"/>
        <c:noMultiLvlLbl val="0"/>
      </c:catAx>
      <c:valAx>
        <c:axId val="510294320"/>
        <c:scaling>
          <c:orientation val="minMax"/>
          <c:max val="0"/>
          <c:min val="-1"/>
        </c:scaling>
        <c:delete val="1"/>
        <c:axPos val="t"/>
        <c:numFmt formatCode="0%" sourceLinked="1"/>
        <c:majorTickMark val="out"/>
        <c:minorTickMark val="none"/>
        <c:tickLblPos val="nextTo"/>
        <c:crossAx val="510290400"/>
        <c:crosses val="autoZero"/>
        <c:crossBetween val="between"/>
        <c:majorUnit val="0.2"/>
      </c:valAx>
    </c:plotArea>
    <c:plotVisOnly val="1"/>
    <c:dispBlanksAs val="gap"/>
    <c:showDLblsOverMax val="0"/>
  </c:chart>
  <c:txPr>
    <a:bodyPr/>
    <a:lstStyle/>
    <a:p>
      <a:pPr>
        <a:defRPr sz="1800" b="1">
          <a:solidFill>
            <a:schemeClr val="accent1">
              <a:lumMod val="75000"/>
            </a:schemeClr>
          </a:solidFill>
        </a:defRPr>
      </a:pPr>
      <a:endParaRPr lang="fr-F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49029278528432E-2"/>
          <c:y val="1.6309952503201872E-2"/>
          <c:w val="0.97250995370370374"/>
          <c:h val="0.97349181547621189"/>
        </c:manualLayout>
      </c:layout>
      <c:barChart>
        <c:barDir val="bar"/>
        <c:grouping val="clustered"/>
        <c:varyColors val="0"/>
        <c:ser>
          <c:idx val="0"/>
          <c:order val="0"/>
          <c:tx>
            <c:strRef>
              <c:f>DATA!$B$1</c:f>
              <c:strCache>
                <c:ptCount val="1"/>
                <c:pt idx="0">
                  <c:v>Landes</c:v>
                </c:pt>
              </c:strCache>
            </c:strRef>
          </c:tx>
          <c:spPr>
            <a:solidFill>
              <a:srgbClr val="13AFB7"/>
            </a:solidFill>
            <a:ln w="19050">
              <a:noFill/>
            </a:ln>
            <a:effectLst/>
          </c:spPr>
          <c:invertIfNegative val="0"/>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6C4-4FD7-88B5-D751C620135E}"/>
              </c:ext>
            </c:extLst>
          </c:dPt>
          <c:dLbls>
            <c:dLbl>
              <c:idx val="0"/>
              <c:layout>
                <c:manualLayout>
                  <c:x val="-7.0531267982534658E-3"/>
                  <c:y val="3.2075757575757576E-3"/>
                </c:manualLayout>
              </c:layout>
              <c:numFmt formatCode="0%;0%;&quot;-&quot;" sourceLinked="0"/>
              <c:spPr>
                <a:solidFill>
                  <a:srgbClr val="00B050"/>
                </a:solidFill>
              </c:spPr>
              <c:txPr>
                <a:bodyPr/>
                <a:lstStyle/>
                <a:p>
                  <a:pPr algn="ctr">
                    <a:defRPr lang="fr-FR" sz="1600" b="1" i="0" u="none" strike="noStrike" kern="1200" baseline="0">
                      <a:solidFill>
                        <a:srgbClr val="FFFFFF"/>
                      </a:solidFill>
                      <a:latin typeface="Myriad Pro" panose="020B0503030403020204" charset="0"/>
                      <a:ea typeface="+mn-ea"/>
                      <a:cs typeface="+mn-cs"/>
                    </a:defRPr>
                  </a:pPr>
                  <a:endParaRPr lang="fr-FR"/>
                </a:p>
              </c:txPr>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1-26C4-4FD7-88B5-D751C620135E}"/>
                </c:ext>
              </c:extLst>
            </c:dLbl>
            <c:dLbl>
              <c:idx val="1"/>
              <c:numFmt formatCode="0%;0%;&quot;-&quot;" sourceLinked="0"/>
              <c:spPr/>
              <c:txPr>
                <a:bodyPr/>
                <a:lstStyle/>
                <a:p>
                  <a:pPr algn="ctr">
                    <a:defRPr lang="fr-FR" sz="1600" b="1" i="0" u="none" strike="noStrike" kern="1200" baseline="0">
                      <a:solidFill>
                        <a:srgbClr val="13AFB7"/>
                      </a:solidFill>
                      <a:latin typeface="Myriad Pro" panose="020B0503030403020204" charset="0"/>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9-0113-4783-8E0C-B9CA0EEC058B}"/>
                </c:ext>
              </c:extLst>
            </c:dLbl>
            <c:dLbl>
              <c:idx val="2"/>
              <c:numFmt formatCode="0%;0%;&quot;-&quot;" sourceLinked="0"/>
              <c:spPr/>
              <c:txPr>
                <a:bodyPr/>
                <a:lstStyle/>
                <a:p>
                  <a:pPr algn="ctr">
                    <a:defRPr lang="fr-FR" sz="1600" b="1" i="0" u="none" strike="noStrike" kern="1200" baseline="0">
                      <a:solidFill>
                        <a:srgbClr val="13AFB7"/>
                      </a:solidFill>
                      <a:latin typeface="Myriad Pro" panose="020B0503030403020204" charset="0"/>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8-0113-4783-8E0C-B9CA0EEC058B}"/>
                </c:ext>
              </c:extLst>
            </c:dLbl>
            <c:dLbl>
              <c:idx val="3"/>
              <c:layout>
                <c:manualLayout>
                  <c:x val="1.5233146607341357E-2"/>
                  <c:y val="0"/>
                </c:manualLayout>
              </c:layout>
              <c:numFmt formatCode="0%;0%;&quot;-&quot;" sourceLinked="0"/>
              <c:spPr/>
              <c:txPr>
                <a:bodyPr/>
                <a:lstStyle/>
                <a:p>
                  <a:pPr algn="ctr">
                    <a:defRPr lang="fr-FR" sz="1600" b="1" i="0" u="none" strike="noStrike" kern="1200" baseline="0">
                      <a:solidFill>
                        <a:srgbClr val="13AFB7"/>
                      </a:solidFill>
                      <a:latin typeface="Myriad Pro" panose="020B0503030403020204" charset="0"/>
                      <a:ea typeface="+mn-ea"/>
                      <a:cs typeface="+mn-cs"/>
                    </a:defRPr>
                  </a:pPr>
                  <a:endParaRPr lang="fr-FR"/>
                </a:p>
              </c:txPr>
              <c:dLblPos val="outEnd"/>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0-26C4-4FD7-88B5-D751C620135E}"/>
                </c:ext>
              </c:extLst>
            </c:dLbl>
            <c:dLbl>
              <c:idx val="4"/>
              <c:numFmt formatCode="0%;0%;&quot;-&quot;" sourceLinked="0"/>
              <c:spPr/>
              <c:txPr>
                <a:bodyPr/>
                <a:lstStyle/>
                <a:p>
                  <a:pPr algn="ctr">
                    <a:defRPr lang="fr-FR" sz="1600" b="1" i="0" u="none" strike="noStrike" kern="1200" baseline="0">
                      <a:solidFill>
                        <a:srgbClr val="13AFB7"/>
                      </a:solidFill>
                      <a:latin typeface="Myriad Pro" panose="020B0503030403020204" charset="0"/>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7-0113-4783-8E0C-B9CA0EEC058B}"/>
                </c:ext>
              </c:extLst>
            </c:dLbl>
            <c:dLbl>
              <c:idx val="5"/>
              <c:numFmt formatCode="0%;0%;&quot;-&quot;" sourceLinked="0"/>
              <c:spPr/>
              <c:txPr>
                <a:bodyPr/>
                <a:lstStyle/>
                <a:p>
                  <a:pPr algn="ctr">
                    <a:defRPr lang="fr-FR" sz="1600" b="1" i="0" u="none" strike="noStrike" kern="1200" baseline="0">
                      <a:solidFill>
                        <a:srgbClr val="13AFB7"/>
                      </a:solidFill>
                      <a:latin typeface="Myriad Pro" panose="020B0503030403020204" charset="0"/>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6-0113-4783-8E0C-B9CA0EEC058B}"/>
                </c:ext>
              </c:extLst>
            </c:dLbl>
            <c:dLbl>
              <c:idx val="6"/>
              <c:numFmt formatCode="0%;0%;&quot;-&quot;" sourceLinked="0"/>
              <c:spPr/>
              <c:txPr>
                <a:bodyPr/>
                <a:lstStyle/>
                <a:p>
                  <a:pPr algn="ctr">
                    <a:defRPr lang="fr-FR" sz="1600" b="1" i="0" u="none" strike="noStrike" kern="1200" baseline="0">
                      <a:solidFill>
                        <a:srgbClr val="13AFB7"/>
                      </a:solidFill>
                      <a:latin typeface="Myriad Pro" panose="020B0503030403020204" charset="0"/>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5-0113-4783-8E0C-B9CA0EEC058B}"/>
                </c:ext>
              </c:extLst>
            </c:dLbl>
            <c:dLbl>
              <c:idx val="7"/>
              <c:numFmt formatCode="0%;0%;&quot;-&quot;" sourceLinked="0"/>
              <c:spPr/>
              <c:txPr>
                <a:bodyPr/>
                <a:lstStyle/>
                <a:p>
                  <a:pPr algn="ctr">
                    <a:defRPr lang="fr-FR" sz="1600" b="1" i="0" u="none" strike="noStrike" kern="1200" baseline="0">
                      <a:solidFill>
                        <a:srgbClr val="13AFB7"/>
                      </a:solidFill>
                      <a:latin typeface="Myriad Pro" panose="020B0503030403020204" charset="0"/>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4-0113-4783-8E0C-B9CA0EEC058B}"/>
                </c:ext>
              </c:extLst>
            </c:dLbl>
            <c:dLbl>
              <c:idx val="8"/>
              <c:numFmt formatCode="0%;0%;&quot;-&quot;" sourceLinked="0"/>
              <c:spPr/>
              <c:txPr>
                <a:bodyPr/>
                <a:lstStyle/>
                <a:p>
                  <a:pPr algn="ctr">
                    <a:defRPr lang="fr-FR" sz="1600" b="1" i="0" u="none" strike="noStrike" kern="1200" baseline="0">
                      <a:solidFill>
                        <a:srgbClr val="13AFB7"/>
                      </a:solidFill>
                      <a:latin typeface="Myriad Pro" panose="020B0503030403020204" charset="0"/>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3-0113-4783-8E0C-B9CA0EEC058B}"/>
                </c:ext>
              </c:extLst>
            </c:dLbl>
            <c:dLbl>
              <c:idx val="9"/>
              <c:numFmt formatCode="0%;0%;&quot;-&quot;" sourceLinked="0"/>
              <c:spPr/>
              <c:txPr>
                <a:bodyPr/>
                <a:lstStyle/>
                <a:p>
                  <a:pPr algn="ctr">
                    <a:defRPr lang="fr-FR" sz="1600" b="1" i="0" u="none" strike="noStrike" kern="1200" baseline="0">
                      <a:solidFill>
                        <a:srgbClr val="13AFB7"/>
                      </a:solidFill>
                      <a:latin typeface="Myriad Pro" panose="020B0503030403020204" charset="0"/>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2-0113-4783-8E0C-B9CA0EEC058B}"/>
                </c:ext>
              </c:extLst>
            </c:dLbl>
            <c:dLbl>
              <c:idx val="10"/>
              <c:numFmt formatCode="0%;0%;&quot;-&quot;" sourceLinked="0"/>
              <c:spPr/>
              <c:txPr>
                <a:bodyPr/>
                <a:lstStyle/>
                <a:p>
                  <a:pPr algn="ctr">
                    <a:defRPr lang="fr-FR" sz="1600" b="1" i="0" u="none" strike="noStrike" kern="1200" baseline="0">
                      <a:solidFill>
                        <a:srgbClr val="13AFB7"/>
                      </a:solidFill>
                      <a:latin typeface="Myriad Pro" panose="020B0503030403020204" charset="0"/>
                      <a:ea typeface="+mn-ea"/>
                      <a:cs typeface="+mn-cs"/>
                    </a:defRPr>
                  </a:pPr>
                  <a:endParaRPr lang="fr-FR"/>
                </a:p>
              </c:txPr>
              <c:dLblPos val="outEnd"/>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1-0113-4783-8E0C-B9CA0EEC058B}"/>
                </c:ext>
              </c:extLst>
            </c:dLbl>
            <c:spPr>
              <a:noFill/>
              <a:ln>
                <a:noFill/>
              </a:ln>
              <a:effectLst/>
            </c:spPr>
            <c:txPr>
              <a:bodyPr/>
              <a:lstStyle/>
              <a:p>
                <a:pPr algn="ctr">
                  <a:defRPr lang="fr-FR" sz="1600" b="1" i="0" u="none" strike="noStrike" kern="1200" baseline="0">
                    <a:solidFill>
                      <a:srgbClr val="13AFB7"/>
                    </a:solidFill>
                    <a:latin typeface="Myriad Pro" panose="020B0503030403020204" charset="0"/>
                    <a:ea typeface="+mn-ea"/>
                    <a:cs typeface="+mn-cs"/>
                  </a:defRPr>
                </a:pPr>
                <a:endParaRPr lang="fr-FR"/>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DATA!$A$2:$A$12</c:f>
              <c:strCache>
                <c:ptCount val="11"/>
                <c:pt idx="0">
                  <c:v>Fonder une famille</c:v>
                </c:pt>
                <c:pt idx="1">
                  <c:v>Aimer et être aimé</c:v>
                </c:pt>
                <c:pt idx="2">
                  <c:v>Transmettre des valeurs</c:v>
                </c:pt>
                <c:pt idx="3">
                  <c:v>S'épanouir personnellement</c:v>
                </c:pt>
                <c:pt idx="4">
                  <c:v>Consolider le couple</c:v>
                </c:pt>
                <c:pt idx="5">
                  <c:v>Transmettre un patrimoine</c:v>
                </c:pt>
                <c:pt idx="6">
                  <c:v>Transmettre un nom</c:v>
                </c:pt>
                <c:pt idx="7">
                  <c:v>Devenir adulte</c:v>
                </c:pt>
                <c:pt idx="8">
                  <c:v>Avoir un soutien pour l'avenir</c:v>
                </c:pt>
                <c:pt idx="9">
                  <c:v>Une nécessité démographique</c:v>
                </c:pt>
                <c:pt idx="10">
                  <c:v>Une nécessité pour la solidarité publique</c:v>
                </c:pt>
              </c:strCache>
            </c:strRef>
          </c:cat>
          <c:val>
            <c:numRef>
              <c:f>DATA!$B$2:$B$12</c:f>
              <c:numCache>
                <c:formatCode>0%</c:formatCode>
                <c:ptCount val="11"/>
                <c:pt idx="0">
                  <c:v>0.82</c:v>
                </c:pt>
                <c:pt idx="1">
                  <c:v>0.48088799782910902</c:v>
                </c:pt>
                <c:pt idx="2">
                  <c:v>0.433357729858868</c:v>
                </c:pt>
                <c:pt idx="3">
                  <c:v>0.300787273977561</c:v>
                </c:pt>
                <c:pt idx="4">
                  <c:v>0.103111401008216</c:v>
                </c:pt>
                <c:pt idx="5">
                  <c:v>0.14020873755721899</c:v>
                </c:pt>
                <c:pt idx="6">
                  <c:v>7.1351932666986501E-2</c:v>
                </c:pt>
                <c:pt idx="7">
                  <c:v>0.14000000000000001</c:v>
                </c:pt>
                <c:pt idx="8">
                  <c:v>6.6866297532916397E-2</c:v>
                </c:pt>
                <c:pt idx="9">
                  <c:v>0</c:v>
                </c:pt>
                <c:pt idx="10">
                  <c:v>6.1538277962300703E-3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6C4-4FD7-88B5-D751C620135E}"/>
            </c:ext>
          </c:extLst>
        </c:ser>
        <c:dLbls>
          <c:showLegendKey val="0"/>
          <c:showVal val="1"/>
          <c:showCatName val="0"/>
          <c:showSerName val="0"/>
          <c:showPercent val="0"/>
          <c:showBubbleSize val="0"/>
        </c:dLbls>
        <c:gapWidth val="95"/>
        <c:overlap val="-9"/>
        <c:axId val="510294712"/>
        <c:axId val="510290008"/>
      </c:barChart>
      <c:catAx>
        <c:axId val="510294712"/>
        <c:scaling>
          <c:orientation val="maxMin"/>
        </c:scaling>
        <c:delete val="1"/>
        <c:axPos val="l"/>
        <c:numFmt formatCode="General" sourceLinked="1"/>
        <c:majorTickMark val="none"/>
        <c:minorTickMark val="none"/>
        <c:tickLblPos val="none"/>
        <c:crossAx val="510290008"/>
        <c:crosses val="autoZero"/>
        <c:auto val="1"/>
        <c:lblAlgn val="ctr"/>
        <c:lblOffset val="100"/>
        <c:noMultiLvlLbl val="0"/>
      </c:catAx>
      <c:valAx>
        <c:axId val="510290008"/>
        <c:scaling>
          <c:orientation val="minMax"/>
          <c:max val="1"/>
          <c:min val="0"/>
        </c:scaling>
        <c:delete val="1"/>
        <c:axPos val="t"/>
        <c:numFmt formatCode="0%" sourceLinked="1"/>
        <c:majorTickMark val="out"/>
        <c:minorTickMark val="none"/>
        <c:tickLblPos val="nextTo"/>
        <c:crossAx val="510294712"/>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539351851851891E-3"/>
          <c:y val="1.6309952503201872E-2"/>
          <c:w val="0.99874606481481465"/>
          <c:h val="0.97349181547621189"/>
        </c:manualLayout>
      </c:layout>
      <c:barChart>
        <c:barDir val="bar"/>
        <c:grouping val="clustered"/>
        <c:varyColors val="0"/>
        <c:ser>
          <c:idx val="0"/>
          <c:order val="0"/>
          <c:tx>
            <c:strRef>
              <c:f>DATA!$B$1</c:f>
              <c:strCache>
                <c:ptCount val="1"/>
                <c:pt idx="0">
                  <c:v>TOTAL</c:v>
                </c:pt>
              </c:strCache>
            </c:strRef>
          </c:tx>
          <c:spPr>
            <a:solidFill>
              <a:srgbClr val="7F7F7F"/>
            </a:solidFill>
            <a:ln w="19050">
              <a:noFill/>
            </a:ln>
            <a:effectLst/>
          </c:spPr>
          <c:invertIfNegative val="0"/>
          <c:dPt>
            <c:idx val="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7DC7-4988-A7FF-9092118DCC74}"/>
              </c:ext>
            </c:extLst>
          </c:dPt>
          <c:dLbls>
            <c:dLbl>
              <c:idx val="0"/>
              <c:numFmt formatCode="0%;0%;&quot;-&quot;" sourceLinked="0"/>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6-9D6A-4D49-9249-F95744D0DC3D}"/>
                </c:ext>
              </c:extLst>
            </c:dLbl>
            <c:dLbl>
              <c:idx val="1"/>
              <c:numFmt formatCode="0%;0%;&quot;-&quot;" sourceLinked="0"/>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5-9D6A-4D49-9249-F95744D0DC3D}"/>
                </c:ext>
              </c:extLst>
            </c:dLbl>
            <c:dLbl>
              <c:idx val="2"/>
              <c:numFmt formatCode="0%;0%;&quot;-&quot;" sourceLinked="0"/>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4-9D6A-4D49-9249-F95744D0DC3D}"/>
                </c:ext>
              </c:extLst>
            </c:dLbl>
            <c:dLbl>
              <c:idx val="3"/>
              <c:numFmt formatCode="0%;0%;&quot;-&quot;" sourceLinked="0"/>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3-9D6A-4D49-9249-F95744D0DC3D}"/>
                </c:ext>
              </c:extLst>
            </c:dLbl>
            <c:dLbl>
              <c:idx val="4"/>
              <c:numFmt formatCode="0%;0%;&quot;-&quot;" sourceLinked="0"/>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2-9D6A-4D49-9249-F95744D0DC3D}"/>
                </c:ext>
              </c:extLst>
            </c:dLbl>
            <c:dLbl>
              <c:idx val="5"/>
              <c:numFmt formatCode="0%;0%;&quot;-&quot;" sourceLinked="0"/>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1-9D6A-4D49-9249-F95744D0DC3D}"/>
                </c:ext>
              </c:extLst>
            </c:dLbl>
            <c:dLbl>
              <c:idx val="6"/>
              <c:numFmt formatCode="0%;0%;&quot;-&quot;" sourceLinked="0"/>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0-7DC7-4988-A7FF-9092118DCC74}"/>
                </c:ext>
              </c:extLst>
            </c:dLbl>
            <c:numFmt formatCode="0%;0%" sourceLinked="0"/>
            <c:spPr>
              <a:noFill/>
              <a:ln>
                <a:noFill/>
              </a:ln>
              <a:effectLst/>
            </c:spPr>
            <c:txPr>
              <a:bodyPr wrap="square" lIns="38100" tIns="19050" rIns="38100" bIns="19050" anchor="ctr">
                <a:spAutoFit/>
              </a:bodyPr>
              <a:lstStyle/>
              <a:p>
                <a:pPr>
                  <a:defRPr sz="1600">
                    <a:solidFill>
                      <a:schemeClr val="tx1">
                        <a:lumMod val="75000"/>
                        <a:lumOff val="25000"/>
                      </a:schemeClr>
                    </a:solidFill>
                    <a:latin typeface="Myriad Pro" panose="020B0503030403020204"/>
                  </a:defRPr>
                </a:pPr>
                <a:endParaRPr lang="fr-FR"/>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DATA!$A$2:$A$8</c:f>
              <c:strCache>
                <c:ptCount val="7"/>
                <c:pt idx="0">
                  <c:v>Aucun enfant</c:v>
                </c:pt>
                <c:pt idx="1">
                  <c:v>Un enfant</c:v>
                </c:pt>
                <c:pt idx="2">
                  <c:v>Deux enfants</c:v>
                </c:pt>
                <c:pt idx="3">
                  <c:v>Trois enfants</c:v>
                </c:pt>
                <c:pt idx="4">
                  <c:v>Quatre enfants</c:v>
                </c:pt>
                <c:pt idx="5">
                  <c:v>Cinq enfants</c:v>
                </c:pt>
                <c:pt idx="6">
                  <c:v>Six enfants et plus</c:v>
                </c:pt>
              </c:strCache>
            </c:strRef>
          </c:cat>
          <c:val>
            <c:numRef>
              <c:f>DATA!$B$2:$B$8</c:f>
              <c:numCache>
                <c:formatCode>0%</c:formatCode>
                <c:ptCount val="7"/>
                <c:pt idx="0">
                  <c:v>-1.464208E-2</c:v>
                </c:pt>
                <c:pt idx="1">
                  <c:v>-0.13602808999999999</c:v>
                </c:pt>
                <c:pt idx="2">
                  <c:v>-0.49201384999999997</c:v>
                </c:pt>
                <c:pt idx="3">
                  <c:v>-0.24594467</c:v>
                </c:pt>
                <c:pt idx="4">
                  <c:v>-7.5915410000000003E-2</c:v>
                </c:pt>
                <c:pt idx="5">
                  <c:v>-2.0455999999999998E-2</c:v>
                </c:pt>
                <c:pt idx="6">
                  <c:v>-1.49999E-2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DC7-4988-A7FF-9092118DCC74}"/>
            </c:ext>
          </c:extLst>
        </c:ser>
        <c:dLbls>
          <c:showLegendKey val="0"/>
          <c:showVal val="1"/>
          <c:showCatName val="0"/>
          <c:showSerName val="0"/>
          <c:showPercent val="0"/>
          <c:showBubbleSize val="0"/>
        </c:dLbls>
        <c:gapWidth val="95"/>
        <c:overlap val="-9"/>
        <c:axId val="510290400"/>
        <c:axId val="510294320"/>
      </c:barChart>
      <c:catAx>
        <c:axId val="510290400"/>
        <c:scaling>
          <c:orientation val="maxMin"/>
        </c:scaling>
        <c:delete val="1"/>
        <c:axPos val="l"/>
        <c:numFmt formatCode="General" sourceLinked="1"/>
        <c:majorTickMark val="none"/>
        <c:minorTickMark val="none"/>
        <c:tickLblPos val="none"/>
        <c:crossAx val="510294320"/>
        <c:crosses val="autoZero"/>
        <c:auto val="1"/>
        <c:lblAlgn val="ctr"/>
        <c:lblOffset val="100"/>
        <c:noMultiLvlLbl val="0"/>
      </c:catAx>
      <c:valAx>
        <c:axId val="510294320"/>
        <c:scaling>
          <c:orientation val="minMax"/>
          <c:max val="0"/>
          <c:min val="-0.70000000000000007"/>
        </c:scaling>
        <c:delete val="1"/>
        <c:axPos val="t"/>
        <c:numFmt formatCode="0%" sourceLinked="1"/>
        <c:majorTickMark val="out"/>
        <c:minorTickMark val="none"/>
        <c:tickLblPos val="nextTo"/>
        <c:crossAx val="510290400"/>
        <c:crosses val="autoZero"/>
        <c:crossBetween val="between"/>
      </c:valAx>
    </c:plotArea>
    <c:plotVisOnly val="1"/>
    <c:dispBlanksAs val="gap"/>
    <c:showDLblsOverMax val="0"/>
  </c:chart>
  <c:txPr>
    <a:bodyPr/>
    <a:lstStyle/>
    <a:p>
      <a:pPr>
        <a:defRPr sz="1800" b="1">
          <a:solidFill>
            <a:schemeClr val="accent1">
              <a:lumMod val="75000"/>
            </a:schemeClr>
          </a:solidFill>
        </a:defRPr>
      </a:pPr>
      <a:endParaRPr lang="fr-F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188694EC-4BD5-4DD9-A268-15835DBCE82B}" type="datetimeFigureOut">
              <a:rPr lang="fr-FR" smtClean="0"/>
              <a:t>11/12/2023</a:t>
            </a:fld>
            <a:endParaRPr lang="fr-FR"/>
          </a:p>
        </p:txBody>
      </p:sp>
      <p:sp>
        <p:nvSpPr>
          <p:cNvPr id="4" name="Espace réservé de l'image des diapositive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F7241FB6-183B-4D63-9BCF-CAA0ACC92CB4}" type="slidenum">
              <a:rPr lang="fr-FR" smtClean="0"/>
              <a:t>‹N°›</a:t>
            </a:fld>
            <a:endParaRPr lang="fr-FR"/>
          </a:p>
        </p:txBody>
      </p:sp>
    </p:spTree>
    <p:extLst>
      <p:ext uri="{BB962C8B-B14F-4D97-AF65-F5344CB8AC3E}">
        <p14:creationId xmlns:p14="http://schemas.microsoft.com/office/powerpoint/2010/main" val="3351703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twitter.com/opinionway" TargetMode="External"/><Relationship Id="rId7" Type="http://schemas.openxmlformats.org/officeDocument/2006/relationships/hyperlink" Target="https://www.facebook.com/opinion.way" TargetMode="External"/><Relationship Id="rId2" Type="http://schemas.openxmlformats.org/officeDocument/2006/relationships/hyperlink" Target="https://www.opinion-way.com/fr/mediatheque/newsletter.html" TargetMode="External"/><Relationship Id="rId1" Type="http://schemas.openxmlformats.org/officeDocument/2006/relationships/slideMaster" Target="../slideMasters/slideMaster13.xml"/><Relationship Id="rId6" Type="http://schemas.openxmlformats.org/officeDocument/2006/relationships/image" Target="../media/image30.png"/><Relationship Id="rId5" Type="http://schemas.openxmlformats.org/officeDocument/2006/relationships/hyperlink" Target="https://www.linkedin.com/company/opinionway" TargetMode="External"/><Relationship Id="rId4" Type="http://schemas.openxmlformats.org/officeDocument/2006/relationships/image" Target="../media/image29.png"/><Relationship Id="rId9" Type="http://schemas.openxmlformats.org/officeDocument/2006/relationships/image" Target="../media/image32.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5" name="Espace réservé du texte 18">
            <a:extLst>
              <a:ext uri="{FF2B5EF4-FFF2-40B4-BE49-F238E27FC236}">
                <a16:creationId xmlns:a16="http://schemas.microsoft.com/office/drawing/2014/main" id="{3763F3FE-EC53-4D65-9CD0-037C573E8B2F}"/>
              </a:ext>
            </a:extLst>
          </p:cNvPr>
          <p:cNvSpPr>
            <a:spLocks noGrp="1"/>
          </p:cNvSpPr>
          <p:nvPr>
            <p:ph type="body" sz="quarter" idx="10"/>
          </p:nvPr>
        </p:nvSpPr>
        <p:spPr>
          <a:xfrm>
            <a:off x="952500" y="2720676"/>
            <a:ext cx="5435600" cy="1333500"/>
          </a:xfrm>
          <a:prstGeom prst="rect">
            <a:avLst/>
          </a:prstGeom>
        </p:spPr>
        <p:txBody>
          <a:bodyPr lIns="0" rIns="0" anchor="ctr" anchorCtr="0"/>
          <a:lstStyle>
            <a:lvl1pPr marL="0" indent="0" algn="r">
              <a:buNone/>
              <a:defRPr sz="3000" b="1"/>
            </a:lvl1pPr>
            <a:lvl2pPr marL="457200" indent="0">
              <a:buNone/>
              <a:defRPr/>
            </a:lvl2pPr>
          </a:lstStyle>
          <a:p>
            <a:pPr lvl="0"/>
            <a:r>
              <a:rPr lang="fr-FR" dirty="0"/>
              <a:t>Cliquez pour modifier les styles du texte du masque</a:t>
            </a:r>
          </a:p>
        </p:txBody>
      </p:sp>
      <p:sp>
        <p:nvSpPr>
          <p:cNvPr id="6" name="Espace réservé pour une image  20">
            <a:extLst>
              <a:ext uri="{FF2B5EF4-FFF2-40B4-BE49-F238E27FC236}">
                <a16:creationId xmlns:a16="http://schemas.microsoft.com/office/drawing/2014/main" id="{BDD46E76-5C4A-42C6-9952-658EA1F603D2}"/>
              </a:ext>
            </a:extLst>
          </p:cNvPr>
          <p:cNvSpPr>
            <a:spLocks noGrp="1"/>
          </p:cNvSpPr>
          <p:nvPr>
            <p:ph type="pic" sz="quarter" idx="11"/>
          </p:nvPr>
        </p:nvSpPr>
        <p:spPr>
          <a:xfrm>
            <a:off x="4563374" y="1831676"/>
            <a:ext cx="1824726" cy="812800"/>
          </a:xfrm>
          <a:prstGeom prst="rect">
            <a:avLst/>
          </a:prstGeom>
          <a:solidFill>
            <a:schemeClr val="bg1">
              <a:lumMod val="95000"/>
            </a:schemeClr>
          </a:solidFill>
        </p:spPr>
        <p:txBody>
          <a:bodyPr/>
          <a:lstStyle>
            <a:lvl1pPr>
              <a:defRPr sz="1100"/>
            </a:lvl1pPr>
          </a:lstStyle>
          <a:p>
            <a:endParaRPr lang="fr-FR" dirty="0"/>
          </a:p>
        </p:txBody>
      </p:sp>
      <p:sp>
        <p:nvSpPr>
          <p:cNvPr id="7" name="Espace réservé du texte 18">
            <a:extLst>
              <a:ext uri="{FF2B5EF4-FFF2-40B4-BE49-F238E27FC236}">
                <a16:creationId xmlns:a16="http://schemas.microsoft.com/office/drawing/2014/main" id="{FB78C21E-4D50-467D-8793-04580727549A}"/>
              </a:ext>
            </a:extLst>
          </p:cNvPr>
          <p:cNvSpPr>
            <a:spLocks noGrp="1"/>
          </p:cNvSpPr>
          <p:nvPr>
            <p:ph type="body" sz="quarter" idx="12" hasCustomPrompt="1"/>
          </p:nvPr>
        </p:nvSpPr>
        <p:spPr>
          <a:xfrm>
            <a:off x="952500" y="4333576"/>
            <a:ext cx="5435600" cy="482600"/>
          </a:xfrm>
          <a:prstGeom prst="rect">
            <a:avLst/>
          </a:prstGeom>
        </p:spPr>
        <p:txBody>
          <a:bodyPr lIns="0" rIns="0" anchor="ctr" anchorCtr="0"/>
          <a:lstStyle>
            <a:lvl1pPr marL="0" indent="0" algn="r">
              <a:buNone/>
              <a:defRPr sz="1600" b="0"/>
            </a:lvl1pPr>
            <a:lvl2pPr marL="457200" indent="0">
              <a:buNone/>
              <a:defRPr/>
            </a:lvl2pPr>
          </a:lstStyle>
          <a:p>
            <a:pPr lvl="0"/>
            <a:r>
              <a:rPr lang="fr-FR" dirty="0"/>
              <a:t>Date | Nature du doc</a:t>
            </a:r>
          </a:p>
        </p:txBody>
      </p:sp>
      <p:sp>
        <p:nvSpPr>
          <p:cNvPr id="8" name="Espace réservé pour une image  47">
            <a:extLst>
              <a:ext uri="{FF2B5EF4-FFF2-40B4-BE49-F238E27FC236}">
                <a16:creationId xmlns:a16="http://schemas.microsoft.com/office/drawing/2014/main" id="{E7039C90-D02C-435D-8EDB-862CF25C715B}"/>
              </a:ext>
            </a:extLst>
          </p:cNvPr>
          <p:cNvSpPr>
            <a:spLocks noGrp="1"/>
          </p:cNvSpPr>
          <p:nvPr>
            <p:ph type="pic" sz="quarter" idx="13"/>
          </p:nvPr>
        </p:nvSpPr>
        <p:spPr>
          <a:xfrm>
            <a:off x="7518964" y="157932"/>
            <a:ext cx="4673036" cy="6700069"/>
          </a:xfrm>
          <a:custGeom>
            <a:avLst/>
            <a:gdLst>
              <a:gd name="connsiteX0" fmla="*/ 675300 w 4673036"/>
              <a:gd name="connsiteY0" fmla="*/ 2007625 h 6700069"/>
              <a:gd name="connsiteX1" fmla="*/ 897447 w 4673036"/>
              <a:gd name="connsiteY1" fmla="*/ 2229772 h 6700069"/>
              <a:gd name="connsiteX2" fmla="*/ 675300 w 4673036"/>
              <a:gd name="connsiteY2" fmla="*/ 2451919 h 6700069"/>
              <a:gd name="connsiteX3" fmla="*/ 453153 w 4673036"/>
              <a:gd name="connsiteY3" fmla="*/ 2229772 h 6700069"/>
              <a:gd name="connsiteX4" fmla="*/ 675300 w 4673036"/>
              <a:gd name="connsiteY4" fmla="*/ 2007625 h 6700069"/>
              <a:gd name="connsiteX5" fmla="*/ 2408850 w 4673036"/>
              <a:gd name="connsiteY5" fmla="*/ 1036075 h 6700069"/>
              <a:gd name="connsiteX6" fmla="*/ 2630997 w 4673036"/>
              <a:gd name="connsiteY6" fmla="*/ 1258223 h 6700069"/>
              <a:gd name="connsiteX7" fmla="*/ 2408850 w 4673036"/>
              <a:gd name="connsiteY7" fmla="*/ 1480370 h 6700069"/>
              <a:gd name="connsiteX8" fmla="*/ 2186703 w 4673036"/>
              <a:gd name="connsiteY8" fmla="*/ 1258223 h 6700069"/>
              <a:gd name="connsiteX9" fmla="*/ 2408850 w 4673036"/>
              <a:gd name="connsiteY9" fmla="*/ 1036075 h 6700069"/>
              <a:gd name="connsiteX10" fmla="*/ 4338740 w 4673036"/>
              <a:gd name="connsiteY10" fmla="*/ 707307 h 6700069"/>
              <a:gd name="connsiteX11" fmla="*/ 4579851 w 4673036"/>
              <a:gd name="connsiteY11" fmla="*/ 755985 h 6700069"/>
              <a:gd name="connsiteX12" fmla="*/ 4673036 w 4673036"/>
              <a:gd name="connsiteY12" fmla="*/ 806565 h 6700069"/>
              <a:gd name="connsiteX13" fmla="*/ 4673036 w 4673036"/>
              <a:gd name="connsiteY13" fmla="*/ 1386689 h 6700069"/>
              <a:gd name="connsiteX14" fmla="*/ 4673036 w 4673036"/>
              <a:gd name="connsiteY14" fmla="*/ 1387519 h 6700069"/>
              <a:gd name="connsiteX15" fmla="*/ 4673036 w 4673036"/>
              <a:gd name="connsiteY15" fmla="*/ 1846915 h 6700069"/>
              <a:gd name="connsiteX16" fmla="*/ 4671376 w 4673036"/>
              <a:gd name="connsiteY16" fmla="*/ 1847816 h 6700069"/>
              <a:gd name="connsiteX17" fmla="*/ 4670634 w 4673036"/>
              <a:gd name="connsiteY17" fmla="*/ 2053361 h 6700069"/>
              <a:gd name="connsiteX18" fmla="*/ 4673036 w 4673036"/>
              <a:gd name="connsiteY18" fmla="*/ 2053422 h 6700069"/>
              <a:gd name="connsiteX19" fmla="*/ 4673036 w 4673036"/>
              <a:gd name="connsiteY19" fmla="*/ 6700069 h 6700069"/>
              <a:gd name="connsiteX20" fmla="*/ 0 w 4673036"/>
              <a:gd name="connsiteY20" fmla="*/ 6700069 h 6700069"/>
              <a:gd name="connsiteX21" fmla="*/ 5512 w 4673036"/>
              <a:gd name="connsiteY21" fmla="*/ 6482045 h 6700069"/>
              <a:gd name="connsiteX22" fmla="*/ 1774848 w 4673036"/>
              <a:gd name="connsiteY22" fmla="*/ 3057820 h 6700069"/>
              <a:gd name="connsiteX23" fmla="*/ 1851339 w 4673036"/>
              <a:gd name="connsiteY23" fmla="*/ 3002911 h 6700069"/>
              <a:gd name="connsiteX24" fmla="*/ 1444380 w 4673036"/>
              <a:gd name="connsiteY24" fmla="*/ 2470852 h 6700069"/>
              <a:gd name="connsiteX25" fmla="*/ 1557544 w 4673036"/>
              <a:gd name="connsiteY25" fmla="*/ 2385561 h 6700069"/>
              <a:gd name="connsiteX26" fmla="*/ 1686256 w 4673036"/>
              <a:gd name="connsiteY26" fmla="*/ 2297688 h 6700069"/>
              <a:gd name="connsiteX27" fmla="*/ 1673908 w 4673036"/>
              <a:gd name="connsiteY27" fmla="*/ 2289363 h 6700069"/>
              <a:gd name="connsiteX28" fmla="*/ 1596153 w 4673036"/>
              <a:gd name="connsiteY28" fmla="*/ 2101647 h 6700069"/>
              <a:gd name="connsiteX29" fmla="*/ 1599880 w 4673036"/>
              <a:gd name="connsiteY29" fmla="*/ 2064672 h 6700069"/>
              <a:gd name="connsiteX30" fmla="*/ 1476938 w 4673036"/>
              <a:gd name="connsiteY30" fmla="*/ 2077065 h 6700069"/>
              <a:gd name="connsiteX31" fmla="*/ 963295 w 4673036"/>
              <a:gd name="connsiteY31" fmla="*/ 1803964 h 6700069"/>
              <a:gd name="connsiteX32" fmla="*/ 935594 w 4673036"/>
              <a:gd name="connsiteY32" fmla="*/ 1752929 h 6700069"/>
              <a:gd name="connsiteX33" fmla="*/ 890074 w 4673036"/>
              <a:gd name="connsiteY33" fmla="*/ 1757517 h 6700069"/>
              <a:gd name="connsiteX34" fmla="*/ 624603 w 4673036"/>
              <a:gd name="connsiteY34" fmla="*/ 1492046 h 6700069"/>
              <a:gd name="connsiteX35" fmla="*/ 890074 w 4673036"/>
              <a:gd name="connsiteY35" fmla="*/ 1226575 h 6700069"/>
              <a:gd name="connsiteX36" fmla="*/ 902668 w 4673036"/>
              <a:gd name="connsiteY36" fmla="*/ 1227845 h 6700069"/>
              <a:gd name="connsiteX37" fmla="*/ 906183 w 4673036"/>
              <a:gd name="connsiteY37" fmla="*/ 1216522 h 6700069"/>
              <a:gd name="connsiteX38" fmla="*/ 1476938 w 4673036"/>
              <a:gd name="connsiteY38" fmla="*/ 838200 h 6700069"/>
              <a:gd name="connsiteX39" fmla="*/ 2096371 w 4673036"/>
              <a:gd name="connsiteY39" fmla="*/ 1457633 h 6700069"/>
              <a:gd name="connsiteX40" fmla="*/ 1990581 w 4673036"/>
              <a:gd name="connsiteY40" fmla="*/ 1803964 h 6700069"/>
              <a:gd name="connsiteX41" fmla="*/ 1950495 w 4673036"/>
              <a:gd name="connsiteY41" fmla="*/ 1852549 h 6700069"/>
              <a:gd name="connsiteX42" fmla="*/ 1964958 w 4673036"/>
              <a:gd name="connsiteY42" fmla="*/ 1857038 h 6700069"/>
              <a:gd name="connsiteX43" fmla="*/ 2106233 w 4673036"/>
              <a:gd name="connsiteY43" fmla="*/ 1998314 h 6700069"/>
              <a:gd name="connsiteX44" fmla="*/ 2117745 w 4673036"/>
              <a:gd name="connsiteY44" fmla="*/ 2035398 h 6700069"/>
              <a:gd name="connsiteX45" fmla="*/ 2204575 w 4673036"/>
              <a:gd name="connsiteY45" fmla="*/ 1987497 h 6700069"/>
              <a:gd name="connsiteX46" fmla="*/ 2491395 w 4673036"/>
              <a:gd name="connsiteY46" fmla="*/ 1848839 h 6700069"/>
              <a:gd name="connsiteX47" fmla="*/ 2756970 w 4673036"/>
              <a:gd name="connsiteY47" fmla="*/ 1739624 h 6700069"/>
              <a:gd name="connsiteX48" fmla="*/ 2728019 w 4673036"/>
              <a:gd name="connsiteY48" fmla="*/ 1720104 h 6700069"/>
              <a:gd name="connsiteX49" fmla="*/ 2662953 w 4673036"/>
              <a:gd name="connsiteY49" fmla="*/ 1563022 h 6700069"/>
              <a:gd name="connsiteX50" fmla="*/ 2885100 w 4673036"/>
              <a:gd name="connsiteY50" fmla="*/ 1340875 h 6700069"/>
              <a:gd name="connsiteX51" fmla="*/ 3107247 w 4673036"/>
              <a:gd name="connsiteY51" fmla="*/ 1563022 h 6700069"/>
              <a:gd name="connsiteX52" fmla="*/ 3102734 w 4673036"/>
              <a:gd name="connsiteY52" fmla="*/ 1607792 h 6700069"/>
              <a:gd name="connsiteX53" fmla="*/ 3098605 w 4673036"/>
              <a:gd name="connsiteY53" fmla="*/ 1621093 h 6700069"/>
              <a:gd name="connsiteX54" fmla="*/ 3404657 w 4673036"/>
              <a:gd name="connsiteY54" fmla="*/ 1536857 h 6700069"/>
              <a:gd name="connsiteX55" fmla="*/ 3737575 w 4673036"/>
              <a:gd name="connsiteY55" fmla="*/ 1469887 h 6700069"/>
              <a:gd name="connsiteX56" fmla="*/ 3731892 w 4673036"/>
              <a:gd name="connsiteY56" fmla="*/ 1451577 h 6700069"/>
              <a:gd name="connsiteX57" fmla="*/ 3719307 w 4673036"/>
              <a:gd name="connsiteY57" fmla="*/ 1326740 h 6700069"/>
              <a:gd name="connsiteX58" fmla="*/ 4338740 w 4673036"/>
              <a:gd name="connsiteY58" fmla="*/ 707307 h 6700069"/>
              <a:gd name="connsiteX59" fmla="*/ 2395024 w 4673036"/>
              <a:gd name="connsiteY59" fmla="*/ 369326 h 6700069"/>
              <a:gd name="connsiteX60" fmla="*/ 2660495 w 4673036"/>
              <a:gd name="connsiteY60" fmla="*/ 634796 h 6700069"/>
              <a:gd name="connsiteX61" fmla="*/ 2395024 w 4673036"/>
              <a:gd name="connsiteY61" fmla="*/ 900268 h 6700069"/>
              <a:gd name="connsiteX62" fmla="*/ 2129553 w 4673036"/>
              <a:gd name="connsiteY62" fmla="*/ 634796 h 6700069"/>
              <a:gd name="connsiteX63" fmla="*/ 2395024 w 4673036"/>
              <a:gd name="connsiteY63" fmla="*/ 369326 h 6700069"/>
              <a:gd name="connsiteX64" fmla="*/ 4156353 w 4673036"/>
              <a:gd name="connsiteY64" fmla="*/ 121675 h 6700069"/>
              <a:gd name="connsiteX65" fmla="*/ 4354353 w 4673036"/>
              <a:gd name="connsiteY65" fmla="*/ 319675 h 6700069"/>
              <a:gd name="connsiteX66" fmla="*/ 4156353 w 4673036"/>
              <a:gd name="connsiteY66" fmla="*/ 517675 h 6700069"/>
              <a:gd name="connsiteX67" fmla="*/ 3958353 w 4673036"/>
              <a:gd name="connsiteY67" fmla="*/ 319675 h 6700069"/>
              <a:gd name="connsiteX68" fmla="*/ 4156353 w 4673036"/>
              <a:gd name="connsiteY68" fmla="*/ 121675 h 6700069"/>
              <a:gd name="connsiteX69" fmla="*/ 3394843 w 4673036"/>
              <a:gd name="connsiteY69" fmla="*/ 0 h 6700069"/>
              <a:gd name="connsiteX70" fmla="*/ 3660314 w 4673036"/>
              <a:gd name="connsiteY70" fmla="*/ 265471 h 6700069"/>
              <a:gd name="connsiteX71" fmla="*/ 3498176 w 4673036"/>
              <a:gd name="connsiteY71" fmla="*/ 510080 h 6700069"/>
              <a:gd name="connsiteX72" fmla="*/ 3483828 w 4673036"/>
              <a:gd name="connsiteY72" fmla="*/ 514534 h 6700069"/>
              <a:gd name="connsiteX73" fmla="*/ 3492211 w 4673036"/>
              <a:gd name="connsiteY73" fmla="*/ 521450 h 6700069"/>
              <a:gd name="connsiteX74" fmla="*/ 3609923 w 4673036"/>
              <a:gd name="connsiteY74" fmla="*/ 805632 h 6700069"/>
              <a:gd name="connsiteX75" fmla="*/ 3208029 w 4673036"/>
              <a:gd name="connsiteY75" fmla="*/ 1207526 h 6700069"/>
              <a:gd name="connsiteX76" fmla="*/ 2806135 w 4673036"/>
              <a:gd name="connsiteY76" fmla="*/ 805632 h 6700069"/>
              <a:gd name="connsiteX77" fmla="*/ 3127033 w 4673036"/>
              <a:gd name="connsiteY77" fmla="*/ 411903 h 6700069"/>
              <a:gd name="connsiteX78" fmla="*/ 3171210 w 4673036"/>
              <a:gd name="connsiteY78" fmla="*/ 407450 h 6700069"/>
              <a:gd name="connsiteX79" fmla="*/ 3150234 w 4673036"/>
              <a:gd name="connsiteY79" fmla="*/ 368804 h 6700069"/>
              <a:gd name="connsiteX80" fmla="*/ 3129372 w 4673036"/>
              <a:gd name="connsiteY80" fmla="*/ 265471 h 6700069"/>
              <a:gd name="connsiteX81" fmla="*/ 3394843 w 4673036"/>
              <a:gd name="connsiteY81" fmla="*/ 0 h 670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673036" h="6700069">
                <a:moveTo>
                  <a:pt x="675300" y="2007625"/>
                </a:moveTo>
                <a:cubicBezTo>
                  <a:pt x="797988" y="2007625"/>
                  <a:pt x="897447" y="2107085"/>
                  <a:pt x="897447" y="2229772"/>
                </a:cubicBezTo>
                <a:cubicBezTo>
                  <a:pt x="897447" y="2352460"/>
                  <a:pt x="797988" y="2451919"/>
                  <a:pt x="675300" y="2451919"/>
                </a:cubicBezTo>
                <a:cubicBezTo>
                  <a:pt x="552612" y="2451919"/>
                  <a:pt x="453153" y="2352460"/>
                  <a:pt x="453153" y="2229772"/>
                </a:cubicBezTo>
                <a:cubicBezTo>
                  <a:pt x="453153" y="2107085"/>
                  <a:pt x="552612" y="2007625"/>
                  <a:pt x="675300" y="2007625"/>
                </a:cubicBezTo>
                <a:close/>
                <a:moveTo>
                  <a:pt x="2408850" y="1036075"/>
                </a:moveTo>
                <a:cubicBezTo>
                  <a:pt x="2531538" y="1036075"/>
                  <a:pt x="2630997" y="1135534"/>
                  <a:pt x="2630997" y="1258223"/>
                </a:cubicBezTo>
                <a:cubicBezTo>
                  <a:pt x="2630997" y="1380911"/>
                  <a:pt x="2531538" y="1480370"/>
                  <a:pt x="2408850" y="1480370"/>
                </a:cubicBezTo>
                <a:cubicBezTo>
                  <a:pt x="2286162" y="1480370"/>
                  <a:pt x="2186703" y="1380911"/>
                  <a:pt x="2186703" y="1258223"/>
                </a:cubicBezTo>
                <a:cubicBezTo>
                  <a:pt x="2186703" y="1135534"/>
                  <a:pt x="2286162" y="1036075"/>
                  <a:pt x="2408850" y="1036075"/>
                </a:cubicBezTo>
                <a:close/>
                <a:moveTo>
                  <a:pt x="4338740" y="707307"/>
                </a:moveTo>
                <a:cubicBezTo>
                  <a:pt x="4424266" y="707307"/>
                  <a:pt x="4505743" y="724640"/>
                  <a:pt x="4579851" y="755985"/>
                </a:cubicBezTo>
                <a:lnTo>
                  <a:pt x="4673036" y="806565"/>
                </a:lnTo>
                <a:lnTo>
                  <a:pt x="4673036" y="1386689"/>
                </a:lnTo>
                <a:lnTo>
                  <a:pt x="4673036" y="1387519"/>
                </a:lnTo>
                <a:lnTo>
                  <a:pt x="4673036" y="1846915"/>
                </a:lnTo>
                <a:lnTo>
                  <a:pt x="4671376" y="1847816"/>
                </a:lnTo>
                <a:lnTo>
                  <a:pt x="4670634" y="2053361"/>
                </a:lnTo>
                <a:lnTo>
                  <a:pt x="4673036" y="2053422"/>
                </a:lnTo>
                <a:lnTo>
                  <a:pt x="4673036" y="6700069"/>
                </a:lnTo>
                <a:lnTo>
                  <a:pt x="0" y="6700069"/>
                </a:lnTo>
                <a:lnTo>
                  <a:pt x="5512" y="6482045"/>
                </a:lnTo>
                <a:cubicBezTo>
                  <a:pt x="75853" y="5094379"/>
                  <a:pt x="752046" y="3866556"/>
                  <a:pt x="1774848" y="3057820"/>
                </a:cubicBezTo>
                <a:lnTo>
                  <a:pt x="1851339" y="3002911"/>
                </a:lnTo>
                <a:lnTo>
                  <a:pt x="1444380" y="2470852"/>
                </a:lnTo>
                <a:lnTo>
                  <a:pt x="1557544" y="2385561"/>
                </a:lnTo>
                <a:lnTo>
                  <a:pt x="1686256" y="2297688"/>
                </a:lnTo>
                <a:lnTo>
                  <a:pt x="1673908" y="2289363"/>
                </a:lnTo>
                <a:cubicBezTo>
                  <a:pt x="1625867" y="2241323"/>
                  <a:pt x="1596153" y="2174955"/>
                  <a:pt x="1596153" y="2101647"/>
                </a:cubicBezTo>
                <a:lnTo>
                  <a:pt x="1599880" y="2064672"/>
                </a:lnTo>
                <a:lnTo>
                  <a:pt x="1476938" y="2077065"/>
                </a:lnTo>
                <a:cubicBezTo>
                  <a:pt x="1263124" y="2077065"/>
                  <a:pt x="1074611" y="1968734"/>
                  <a:pt x="963295" y="1803964"/>
                </a:cubicBezTo>
                <a:lnTo>
                  <a:pt x="935594" y="1752929"/>
                </a:lnTo>
                <a:lnTo>
                  <a:pt x="890074" y="1757517"/>
                </a:lnTo>
                <a:cubicBezTo>
                  <a:pt x="743458" y="1757517"/>
                  <a:pt x="624603" y="1638663"/>
                  <a:pt x="624603" y="1492046"/>
                </a:cubicBezTo>
                <a:cubicBezTo>
                  <a:pt x="624603" y="1345430"/>
                  <a:pt x="743458" y="1226575"/>
                  <a:pt x="890074" y="1226575"/>
                </a:cubicBezTo>
                <a:lnTo>
                  <a:pt x="902668" y="1227845"/>
                </a:lnTo>
                <a:lnTo>
                  <a:pt x="906183" y="1216522"/>
                </a:lnTo>
                <a:cubicBezTo>
                  <a:pt x="1000218" y="994198"/>
                  <a:pt x="1220361" y="838200"/>
                  <a:pt x="1476938" y="838200"/>
                </a:cubicBezTo>
                <a:cubicBezTo>
                  <a:pt x="1819041" y="838200"/>
                  <a:pt x="2096371" y="1115530"/>
                  <a:pt x="2096371" y="1457633"/>
                </a:cubicBezTo>
                <a:cubicBezTo>
                  <a:pt x="2096371" y="1585922"/>
                  <a:pt x="2057372" y="1705102"/>
                  <a:pt x="1990581" y="1803964"/>
                </a:cubicBezTo>
                <a:lnTo>
                  <a:pt x="1950495" y="1852549"/>
                </a:lnTo>
                <a:lnTo>
                  <a:pt x="1964958" y="1857038"/>
                </a:lnTo>
                <a:cubicBezTo>
                  <a:pt x="2028479" y="1883905"/>
                  <a:pt x="2079366" y="1934792"/>
                  <a:pt x="2106233" y="1998314"/>
                </a:cubicBezTo>
                <a:lnTo>
                  <a:pt x="2117745" y="2035398"/>
                </a:lnTo>
                <a:lnTo>
                  <a:pt x="2204575" y="1987497"/>
                </a:lnTo>
                <a:cubicBezTo>
                  <a:pt x="2298577" y="1938528"/>
                  <a:pt x="2394218" y="1892274"/>
                  <a:pt x="2491395" y="1848839"/>
                </a:cubicBezTo>
                <a:lnTo>
                  <a:pt x="2756970" y="1739624"/>
                </a:lnTo>
                <a:lnTo>
                  <a:pt x="2728019" y="1720104"/>
                </a:lnTo>
                <a:cubicBezTo>
                  <a:pt x="2687818" y="1679903"/>
                  <a:pt x="2662953" y="1624366"/>
                  <a:pt x="2662953" y="1563022"/>
                </a:cubicBezTo>
                <a:cubicBezTo>
                  <a:pt x="2662953" y="1440334"/>
                  <a:pt x="2762412" y="1340875"/>
                  <a:pt x="2885100" y="1340875"/>
                </a:cubicBezTo>
                <a:cubicBezTo>
                  <a:pt x="3007788" y="1340875"/>
                  <a:pt x="3107247" y="1440334"/>
                  <a:pt x="3107247" y="1563022"/>
                </a:cubicBezTo>
                <a:cubicBezTo>
                  <a:pt x="3107247" y="1578358"/>
                  <a:pt x="3105693" y="1593331"/>
                  <a:pt x="3102734" y="1607792"/>
                </a:cubicBezTo>
                <a:lnTo>
                  <a:pt x="3098605" y="1621093"/>
                </a:lnTo>
                <a:lnTo>
                  <a:pt x="3404657" y="1536857"/>
                </a:lnTo>
                <a:lnTo>
                  <a:pt x="3737575" y="1469887"/>
                </a:lnTo>
                <a:lnTo>
                  <a:pt x="3731892" y="1451577"/>
                </a:lnTo>
                <a:cubicBezTo>
                  <a:pt x="3723640" y="1411254"/>
                  <a:pt x="3719307" y="1369503"/>
                  <a:pt x="3719307" y="1326740"/>
                </a:cubicBezTo>
                <a:cubicBezTo>
                  <a:pt x="3719307" y="984637"/>
                  <a:pt x="3996637" y="707307"/>
                  <a:pt x="4338740" y="707307"/>
                </a:cubicBezTo>
                <a:close/>
                <a:moveTo>
                  <a:pt x="2395024" y="369326"/>
                </a:moveTo>
                <a:cubicBezTo>
                  <a:pt x="2541640" y="369326"/>
                  <a:pt x="2660495" y="488181"/>
                  <a:pt x="2660495" y="634796"/>
                </a:cubicBezTo>
                <a:cubicBezTo>
                  <a:pt x="2660495" y="781412"/>
                  <a:pt x="2541640" y="900268"/>
                  <a:pt x="2395024" y="900268"/>
                </a:cubicBezTo>
                <a:cubicBezTo>
                  <a:pt x="2248408" y="900268"/>
                  <a:pt x="2129553" y="781412"/>
                  <a:pt x="2129553" y="634796"/>
                </a:cubicBezTo>
                <a:cubicBezTo>
                  <a:pt x="2129553" y="488181"/>
                  <a:pt x="2248408" y="369326"/>
                  <a:pt x="2395024" y="369326"/>
                </a:cubicBezTo>
                <a:close/>
                <a:moveTo>
                  <a:pt x="4156353" y="121675"/>
                </a:moveTo>
                <a:cubicBezTo>
                  <a:pt x="4265705" y="121675"/>
                  <a:pt x="4354353" y="210323"/>
                  <a:pt x="4354353" y="319675"/>
                </a:cubicBezTo>
                <a:cubicBezTo>
                  <a:pt x="4354353" y="429027"/>
                  <a:pt x="4265705" y="517675"/>
                  <a:pt x="4156353" y="517675"/>
                </a:cubicBezTo>
                <a:cubicBezTo>
                  <a:pt x="4047001" y="517675"/>
                  <a:pt x="3958353" y="429027"/>
                  <a:pt x="3958353" y="319675"/>
                </a:cubicBezTo>
                <a:cubicBezTo>
                  <a:pt x="3958353" y="210323"/>
                  <a:pt x="4047001" y="121675"/>
                  <a:pt x="4156353" y="121675"/>
                </a:cubicBezTo>
                <a:close/>
                <a:moveTo>
                  <a:pt x="3394843" y="0"/>
                </a:moveTo>
                <a:cubicBezTo>
                  <a:pt x="3541459" y="0"/>
                  <a:pt x="3660314" y="118855"/>
                  <a:pt x="3660314" y="265471"/>
                </a:cubicBezTo>
                <a:cubicBezTo>
                  <a:pt x="3660314" y="375433"/>
                  <a:pt x="3593458" y="469779"/>
                  <a:pt x="3498176" y="510080"/>
                </a:cubicBezTo>
                <a:lnTo>
                  <a:pt x="3483828" y="514534"/>
                </a:lnTo>
                <a:lnTo>
                  <a:pt x="3492211" y="521450"/>
                </a:lnTo>
                <a:cubicBezTo>
                  <a:pt x="3564939" y="594178"/>
                  <a:pt x="3609923" y="694652"/>
                  <a:pt x="3609923" y="805632"/>
                </a:cubicBezTo>
                <a:cubicBezTo>
                  <a:pt x="3609923" y="1027592"/>
                  <a:pt x="3429989" y="1207526"/>
                  <a:pt x="3208029" y="1207526"/>
                </a:cubicBezTo>
                <a:cubicBezTo>
                  <a:pt x="2986069" y="1207526"/>
                  <a:pt x="2806135" y="1027592"/>
                  <a:pt x="2806135" y="805632"/>
                </a:cubicBezTo>
                <a:cubicBezTo>
                  <a:pt x="2806135" y="611417"/>
                  <a:pt x="2943897" y="449378"/>
                  <a:pt x="3127033" y="411903"/>
                </a:cubicBezTo>
                <a:lnTo>
                  <a:pt x="3171210" y="407450"/>
                </a:lnTo>
                <a:lnTo>
                  <a:pt x="3150234" y="368804"/>
                </a:lnTo>
                <a:cubicBezTo>
                  <a:pt x="3136800" y="337044"/>
                  <a:pt x="3129372" y="302125"/>
                  <a:pt x="3129372" y="265471"/>
                </a:cubicBezTo>
                <a:cubicBezTo>
                  <a:pt x="3129372" y="118855"/>
                  <a:pt x="3248227" y="0"/>
                  <a:pt x="3394843" y="0"/>
                </a:cubicBezTo>
                <a:close/>
              </a:path>
            </a:pathLst>
          </a:custGeom>
        </p:spPr>
        <p:txBody>
          <a:bodyPr wrap="square">
            <a:noAutofit/>
          </a:bodyPr>
          <a:lstStyle>
            <a:lvl1pPr>
              <a:defRPr sz="1100"/>
            </a:lvl1pPr>
          </a:lstStyle>
          <a:p>
            <a:endParaRPr lang="fr-FR"/>
          </a:p>
        </p:txBody>
      </p:sp>
      <p:cxnSp>
        <p:nvCxnSpPr>
          <p:cNvPr id="9" name="Connecteur droit 8">
            <a:extLst>
              <a:ext uri="{FF2B5EF4-FFF2-40B4-BE49-F238E27FC236}">
                <a16:creationId xmlns:a16="http://schemas.microsoft.com/office/drawing/2014/main" id="{C7294C30-6A94-407C-A740-38BF212592A8}"/>
              </a:ext>
            </a:extLst>
          </p:cNvPr>
          <p:cNvCxnSpPr>
            <a:cxnSpLocks/>
          </p:cNvCxnSpPr>
          <p:nvPr userDrawn="1"/>
        </p:nvCxnSpPr>
        <p:spPr>
          <a:xfrm>
            <a:off x="6584950" y="1838325"/>
            <a:ext cx="0" cy="2977851"/>
          </a:xfrm>
          <a:prstGeom prst="line">
            <a:avLst/>
          </a:prstGeom>
          <a:ln w="190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839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s résultats">
    <p:spTree>
      <p:nvGrpSpPr>
        <p:cNvPr id="1" name=""/>
        <p:cNvGrpSpPr/>
        <p:nvPr/>
      </p:nvGrpSpPr>
      <p:grpSpPr>
        <a:xfrm>
          <a:off x="0" y="0"/>
          <a:ext cx="0" cy="0"/>
          <a:chOff x="0" y="0"/>
          <a:chExt cx="0" cy="0"/>
        </a:xfrm>
      </p:grpSpPr>
      <p:sp>
        <p:nvSpPr>
          <p:cNvPr id="4" name="Forme libre : forme 3">
            <a:extLst>
              <a:ext uri="{FF2B5EF4-FFF2-40B4-BE49-F238E27FC236}">
                <a16:creationId xmlns:a16="http://schemas.microsoft.com/office/drawing/2014/main" id="{2535A661-77C7-450E-A96A-E993C122065A}"/>
              </a:ext>
            </a:extLst>
          </p:cNvPr>
          <p:cNvSpPr>
            <a:spLocks noChangeAspect="1"/>
          </p:cNvSpPr>
          <p:nvPr userDrawn="1"/>
        </p:nvSpPr>
        <p:spPr>
          <a:xfrm>
            <a:off x="6987603" y="1682862"/>
            <a:ext cx="5204398" cy="5175138"/>
          </a:xfrm>
          <a:custGeom>
            <a:avLst/>
            <a:gdLst>
              <a:gd name="connsiteX0" fmla="*/ 4668443 w 4673037"/>
              <a:gd name="connsiteY0" fmla="*/ 0 h 4646765"/>
              <a:gd name="connsiteX1" fmla="*/ 4673037 w 4673037"/>
              <a:gd name="connsiteY1" fmla="*/ 116 h 4646765"/>
              <a:gd name="connsiteX2" fmla="*/ 4673037 w 4673037"/>
              <a:gd name="connsiteY2" fmla="*/ 4646765 h 4646765"/>
              <a:gd name="connsiteX3" fmla="*/ 0 w 4673037"/>
              <a:gd name="connsiteY3" fmla="*/ 4646765 h 4646765"/>
              <a:gd name="connsiteX4" fmla="*/ 5512 w 4673037"/>
              <a:gd name="connsiteY4" fmla="*/ 4428740 h 4646765"/>
              <a:gd name="connsiteX5" fmla="*/ 4668443 w 4673037"/>
              <a:gd name="connsiteY5" fmla="*/ 0 h 464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037" h="4646765">
                <a:moveTo>
                  <a:pt x="4668443" y="0"/>
                </a:moveTo>
                <a:lnTo>
                  <a:pt x="4673037" y="116"/>
                </a:lnTo>
                <a:lnTo>
                  <a:pt x="4673037" y="4646765"/>
                </a:lnTo>
                <a:lnTo>
                  <a:pt x="0" y="4646765"/>
                </a:lnTo>
                <a:lnTo>
                  <a:pt x="5512" y="4428740"/>
                </a:lnTo>
                <a:cubicBezTo>
                  <a:pt x="130563" y="1961777"/>
                  <a:pt x="2170404" y="0"/>
                  <a:pt x="4668443" y="0"/>
                </a:cubicBez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5" name="ZoneTexte 4">
            <a:extLst>
              <a:ext uri="{FF2B5EF4-FFF2-40B4-BE49-F238E27FC236}">
                <a16:creationId xmlns:a16="http://schemas.microsoft.com/office/drawing/2014/main" id="{F4B5F201-98E0-41F4-8857-960C94967179}"/>
              </a:ext>
            </a:extLst>
          </p:cNvPr>
          <p:cNvSpPr txBox="1"/>
          <p:nvPr userDrawn="1"/>
        </p:nvSpPr>
        <p:spPr>
          <a:xfrm>
            <a:off x="1823766" y="2488088"/>
            <a:ext cx="4965221" cy="692666"/>
          </a:xfrm>
          <a:prstGeom prst="rect">
            <a:avLst/>
          </a:prstGeom>
          <a:noFill/>
        </p:spPr>
        <p:txBody>
          <a:bodyPr wrap="square" rtlCol="0" anchor="ctr" anchorCtr="0">
            <a:noAutofit/>
          </a:bodyPr>
          <a:lstStyle/>
          <a:p>
            <a:pPr lvl="0" algn="l"/>
            <a:r>
              <a:rPr lang="fr-FR" sz="4000" b="1" dirty="0">
                <a:latin typeface="Myriad Pro" panose="020B0503030403020204" pitchFamily="34" charset="0"/>
              </a:rPr>
              <a:t>L’analyse</a:t>
            </a:r>
          </a:p>
        </p:txBody>
      </p:sp>
    </p:spTree>
    <p:extLst>
      <p:ext uri="{BB962C8B-B14F-4D97-AF65-F5344CB8AC3E}">
        <p14:creationId xmlns:p14="http://schemas.microsoft.com/office/powerpoint/2010/main" val="1587710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 synthèse">
    <p:spTree>
      <p:nvGrpSpPr>
        <p:cNvPr id="1" name=""/>
        <p:cNvGrpSpPr/>
        <p:nvPr/>
      </p:nvGrpSpPr>
      <p:grpSpPr>
        <a:xfrm>
          <a:off x="0" y="0"/>
          <a:ext cx="0" cy="0"/>
          <a:chOff x="0" y="0"/>
          <a:chExt cx="0" cy="0"/>
        </a:xfrm>
      </p:grpSpPr>
      <p:sp>
        <p:nvSpPr>
          <p:cNvPr id="4" name="Forme libre : forme 3">
            <a:extLst>
              <a:ext uri="{FF2B5EF4-FFF2-40B4-BE49-F238E27FC236}">
                <a16:creationId xmlns:a16="http://schemas.microsoft.com/office/drawing/2014/main" id="{2535A661-77C7-450E-A96A-E993C122065A}"/>
              </a:ext>
            </a:extLst>
          </p:cNvPr>
          <p:cNvSpPr>
            <a:spLocks noChangeAspect="1"/>
          </p:cNvSpPr>
          <p:nvPr userDrawn="1"/>
        </p:nvSpPr>
        <p:spPr>
          <a:xfrm>
            <a:off x="6987603" y="1682862"/>
            <a:ext cx="5204398" cy="5175138"/>
          </a:xfrm>
          <a:custGeom>
            <a:avLst/>
            <a:gdLst>
              <a:gd name="connsiteX0" fmla="*/ 4668443 w 4673037"/>
              <a:gd name="connsiteY0" fmla="*/ 0 h 4646765"/>
              <a:gd name="connsiteX1" fmla="*/ 4673037 w 4673037"/>
              <a:gd name="connsiteY1" fmla="*/ 116 h 4646765"/>
              <a:gd name="connsiteX2" fmla="*/ 4673037 w 4673037"/>
              <a:gd name="connsiteY2" fmla="*/ 4646765 h 4646765"/>
              <a:gd name="connsiteX3" fmla="*/ 0 w 4673037"/>
              <a:gd name="connsiteY3" fmla="*/ 4646765 h 4646765"/>
              <a:gd name="connsiteX4" fmla="*/ 5512 w 4673037"/>
              <a:gd name="connsiteY4" fmla="*/ 4428740 h 4646765"/>
              <a:gd name="connsiteX5" fmla="*/ 4668443 w 4673037"/>
              <a:gd name="connsiteY5" fmla="*/ 0 h 464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037" h="4646765">
                <a:moveTo>
                  <a:pt x="4668443" y="0"/>
                </a:moveTo>
                <a:lnTo>
                  <a:pt x="4673037" y="116"/>
                </a:lnTo>
                <a:lnTo>
                  <a:pt x="4673037" y="4646765"/>
                </a:lnTo>
                <a:lnTo>
                  <a:pt x="0" y="4646765"/>
                </a:lnTo>
                <a:lnTo>
                  <a:pt x="5512" y="4428740"/>
                </a:lnTo>
                <a:cubicBezTo>
                  <a:pt x="130563" y="1961777"/>
                  <a:pt x="2170404" y="0"/>
                  <a:pt x="4668443" y="0"/>
                </a:cubicBez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5" name="ZoneTexte 4">
            <a:extLst>
              <a:ext uri="{FF2B5EF4-FFF2-40B4-BE49-F238E27FC236}">
                <a16:creationId xmlns:a16="http://schemas.microsoft.com/office/drawing/2014/main" id="{F4B5F201-98E0-41F4-8857-960C94967179}"/>
              </a:ext>
            </a:extLst>
          </p:cNvPr>
          <p:cNvSpPr txBox="1"/>
          <p:nvPr userDrawn="1"/>
        </p:nvSpPr>
        <p:spPr>
          <a:xfrm>
            <a:off x="1823766" y="2488088"/>
            <a:ext cx="4965221" cy="692666"/>
          </a:xfrm>
          <a:prstGeom prst="rect">
            <a:avLst/>
          </a:prstGeom>
          <a:no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000" b="1" dirty="0">
                <a:latin typeface="Myriad Pro" panose="020B0503030403020204" pitchFamily="34" charset="0"/>
              </a:rPr>
              <a:t>La synthèse</a:t>
            </a:r>
          </a:p>
        </p:txBody>
      </p:sp>
    </p:spTree>
    <p:extLst>
      <p:ext uri="{BB962C8B-B14F-4D97-AF65-F5344CB8AC3E}">
        <p14:creationId xmlns:p14="http://schemas.microsoft.com/office/powerpoint/2010/main" val="2737351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s annexes">
    <p:spTree>
      <p:nvGrpSpPr>
        <p:cNvPr id="1" name=""/>
        <p:cNvGrpSpPr/>
        <p:nvPr/>
      </p:nvGrpSpPr>
      <p:grpSpPr>
        <a:xfrm>
          <a:off x="0" y="0"/>
          <a:ext cx="0" cy="0"/>
          <a:chOff x="0" y="0"/>
          <a:chExt cx="0" cy="0"/>
        </a:xfrm>
      </p:grpSpPr>
      <p:sp>
        <p:nvSpPr>
          <p:cNvPr id="4" name="Forme libre : forme 3">
            <a:extLst>
              <a:ext uri="{FF2B5EF4-FFF2-40B4-BE49-F238E27FC236}">
                <a16:creationId xmlns:a16="http://schemas.microsoft.com/office/drawing/2014/main" id="{2535A661-77C7-450E-A96A-E993C122065A}"/>
              </a:ext>
            </a:extLst>
          </p:cNvPr>
          <p:cNvSpPr>
            <a:spLocks noChangeAspect="1"/>
          </p:cNvSpPr>
          <p:nvPr userDrawn="1"/>
        </p:nvSpPr>
        <p:spPr>
          <a:xfrm>
            <a:off x="6987603" y="1682862"/>
            <a:ext cx="5204398" cy="5175138"/>
          </a:xfrm>
          <a:custGeom>
            <a:avLst/>
            <a:gdLst>
              <a:gd name="connsiteX0" fmla="*/ 4668443 w 4673037"/>
              <a:gd name="connsiteY0" fmla="*/ 0 h 4646765"/>
              <a:gd name="connsiteX1" fmla="*/ 4673037 w 4673037"/>
              <a:gd name="connsiteY1" fmla="*/ 116 h 4646765"/>
              <a:gd name="connsiteX2" fmla="*/ 4673037 w 4673037"/>
              <a:gd name="connsiteY2" fmla="*/ 4646765 h 4646765"/>
              <a:gd name="connsiteX3" fmla="*/ 0 w 4673037"/>
              <a:gd name="connsiteY3" fmla="*/ 4646765 h 4646765"/>
              <a:gd name="connsiteX4" fmla="*/ 5512 w 4673037"/>
              <a:gd name="connsiteY4" fmla="*/ 4428740 h 4646765"/>
              <a:gd name="connsiteX5" fmla="*/ 4668443 w 4673037"/>
              <a:gd name="connsiteY5" fmla="*/ 0 h 464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037" h="4646765">
                <a:moveTo>
                  <a:pt x="4668443" y="0"/>
                </a:moveTo>
                <a:lnTo>
                  <a:pt x="4673037" y="116"/>
                </a:lnTo>
                <a:lnTo>
                  <a:pt x="4673037" y="4646765"/>
                </a:lnTo>
                <a:lnTo>
                  <a:pt x="0" y="4646765"/>
                </a:lnTo>
                <a:lnTo>
                  <a:pt x="5512" y="4428740"/>
                </a:lnTo>
                <a:cubicBezTo>
                  <a:pt x="130563" y="1961777"/>
                  <a:pt x="2170404" y="0"/>
                  <a:pt x="4668443" y="0"/>
                </a:cubicBez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5" name="ZoneTexte 4">
            <a:extLst>
              <a:ext uri="{FF2B5EF4-FFF2-40B4-BE49-F238E27FC236}">
                <a16:creationId xmlns:a16="http://schemas.microsoft.com/office/drawing/2014/main" id="{F4B5F201-98E0-41F4-8857-960C94967179}"/>
              </a:ext>
            </a:extLst>
          </p:cNvPr>
          <p:cNvSpPr txBox="1"/>
          <p:nvPr userDrawn="1"/>
        </p:nvSpPr>
        <p:spPr>
          <a:xfrm>
            <a:off x="1823766" y="2488088"/>
            <a:ext cx="4965221" cy="692666"/>
          </a:xfrm>
          <a:prstGeom prst="rect">
            <a:avLst/>
          </a:prstGeom>
          <a:noFill/>
        </p:spPr>
        <p:txBody>
          <a:bodyPr wrap="square" rtlCol="0" anchor="ctr" anchorCtr="0">
            <a:noAutofit/>
          </a:bodyPr>
          <a:lstStyle/>
          <a:p>
            <a:pPr lvl="0" algn="l"/>
            <a:r>
              <a:rPr lang="fr-FR" sz="4000" b="1" dirty="0">
                <a:latin typeface="Myriad Pro" panose="020B0503030403020204" pitchFamily="34" charset="0"/>
              </a:rPr>
              <a:t>Les annexes</a:t>
            </a:r>
          </a:p>
        </p:txBody>
      </p:sp>
    </p:spTree>
    <p:extLst>
      <p:ext uri="{BB962C8B-B14F-4D97-AF65-F5344CB8AC3E}">
        <p14:creationId xmlns:p14="http://schemas.microsoft.com/office/powerpoint/2010/main" val="3938130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s livrables">
    <p:spTree>
      <p:nvGrpSpPr>
        <p:cNvPr id="1" name=""/>
        <p:cNvGrpSpPr/>
        <p:nvPr/>
      </p:nvGrpSpPr>
      <p:grpSpPr>
        <a:xfrm>
          <a:off x="0" y="0"/>
          <a:ext cx="0" cy="0"/>
          <a:chOff x="0" y="0"/>
          <a:chExt cx="0" cy="0"/>
        </a:xfrm>
      </p:grpSpPr>
      <p:sp>
        <p:nvSpPr>
          <p:cNvPr id="4" name="Forme libre : forme 3">
            <a:extLst>
              <a:ext uri="{FF2B5EF4-FFF2-40B4-BE49-F238E27FC236}">
                <a16:creationId xmlns:a16="http://schemas.microsoft.com/office/drawing/2014/main" id="{2535A661-77C7-450E-A96A-E993C122065A}"/>
              </a:ext>
            </a:extLst>
          </p:cNvPr>
          <p:cNvSpPr>
            <a:spLocks noChangeAspect="1"/>
          </p:cNvSpPr>
          <p:nvPr userDrawn="1"/>
        </p:nvSpPr>
        <p:spPr>
          <a:xfrm>
            <a:off x="6987603" y="1682862"/>
            <a:ext cx="5204398" cy="5175138"/>
          </a:xfrm>
          <a:custGeom>
            <a:avLst/>
            <a:gdLst>
              <a:gd name="connsiteX0" fmla="*/ 4668443 w 4673037"/>
              <a:gd name="connsiteY0" fmla="*/ 0 h 4646765"/>
              <a:gd name="connsiteX1" fmla="*/ 4673037 w 4673037"/>
              <a:gd name="connsiteY1" fmla="*/ 116 h 4646765"/>
              <a:gd name="connsiteX2" fmla="*/ 4673037 w 4673037"/>
              <a:gd name="connsiteY2" fmla="*/ 4646765 h 4646765"/>
              <a:gd name="connsiteX3" fmla="*/ 0 w 4673037"/>
              <a:gd name="connsiteY3" fmla="*/ 4646765 h 4646765"/>
              <a:gd name="connsiteX4" fmla="*/ 5512 w 4673037"/>
              <a:gd name="connsiteY4" fmla="*/ 4428740 h 4646765"/>
              <a:gd name="connsiteX5" fmla="*/ 4668443 w 4673037"/>
              <a:gd name="connsiteY5" fmla="*/ 0 h 464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037" h="4646765">
                <a:moveTo>
                  <a:pt x="4668443" y="0"/>
                </a:moveTo>
                <a:lnTo>
                  <a:pt x="4673037" y="116"/>
                </a:lnTo>
                <a:lnTo>
                  <a:pt x="4673037" y="4646765"/>
                </a:lnTo>
                <a:lnTo>
                  <a:pt x="0" y="4646765"/>
                </a:lnTo>
                <a:lnTo>
                  <a:pt x="5512" y="4428740"/>
                </a:lnTo>
                <a:cubicBezTo>
                  <a:pt x="130563" y="1961777"/>
                  <a:pt x="2170404" y="0"/>
                  <a:pt x="4668443" y="0"/>
                </a:cubicBez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5" name="ZoneTexte 4">
            <a:extLst>
              <a:ext uri="{FF2B5EF4-FFF2-40B4-BE49-F238E27FC236}">
                <a16:creationId xmlns:a16="http://schemas.microsoft.com/office/drawing/2014/main" id="{F4B5F201-98E0-41F4-8857-960C94967179}"/>
              </a:ext>
            </a:extLst>
          </p:cNvPr>
          <p:cNvSpPr txBox="1"/>
          <p:nvPr userDrawn="1"/>
        </p:nvSpPr>
        <p:spPr>
          <a:xfrm>
            <a:off x="1823766" y="2488088"/>
            <a:ext cx="4965221" cy="692666"/>
          </a:xfrm>
          <a:prstGeom prst="rect">
            <a:avLst/>
          </a:prstGeom>
          <a:noFill/>
        </p:spPr>
        <p:txBody>
          <a:bodyPr wrap="square" rtlCol="0" anchor="ctr" anchorCtr="0">
            <a:noAutofit/>
          </a:bodyPr>
          <a:lstStyle/>
          <a:p>
            <a:pPr lvl="0" algn="l"/>
            <a:r>
              <a:rPr lang="fr-FR" sz="4000" b="1" dirty="0">
                <a:latin typeface="Myriad Pro" panose="020B0503030403020204" pitchFamily="34" charset="0"/>
              </a:rPr>
              <a:t>Les livrables</a:t>
            </a:r>
          </a:p>
        </p:txBody>
      </p:sp>
    </p:spTree>
    <p:extLst>
      <p:ext uri="{BB962C8B-B14F-4D97-AF65-F5344CB8AC3E}">
        <p14:creationId xmlns:p14="http://schemas.microsoft.com/office/powerpoint/2010/main" val="3057091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ourquoi OW?">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8BEC992D-6062-4602-ADA6-280587AC0FBA}"/>
              </a:ext>
            </a:extLst>
          </p:cNvPr>
          <p:cNvSpPr txBox="1"/>
          <p:nvPr userDrawn="1"/>
        </p:nvSpPr>
        <p:spPr>
          <a:xfrm>
            <a:off x="1823766" y="2186163"/>
            <a:ext cx="4965221" cy="692666"/>
          </a:xfrm>
          <a:prstGeom prst="rect">
            <a:avLst/>
          </a:prstGeom>
          <a:noFill/>
        </p:spPr>
        <p:txBody>
          <a:bodyPr wrap="square" rtlCol="0" anchor="ctr" anchorCtr="0">
            <a:noAutofit/>
          </a:bodyPr>
          <a:lstStyle/>
          <a:p>
            <a:pPr lvl="0" algn="l"/>
            <a:r>
              <a:rPr lang="fr-FR" sz="4000" b="1" dirty="0">
                <a:latin typeface="Myriad Pro" panose="020B0503030403020204" pitchFamily="34" charset="0"/>
              </a:rPr>
              <a:t>Pourquoi</a:t>
            </a:r>
          </a:p>
        </p:txBody>
      </p:sp>
      <p:pic>
        <p:nvPicPr>
          <p:cNvPr id="7" name="Image 6" descr="Une image contenant texte&#10;&#10;Description générée automatiquement">
            <a:extLst>
              <a:ext uri="{FF2B5EF4-FFF2-40B4-BE49-F238E27FC236}">
                <a16:creationId xmlns:a16="http://schemas.microsoft.com/office/drawing/2014/main" id="{1434B827-8573-4D77-A862-74057D136BB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882099" y="2811103"/>
            <a:ext cx="3271849" cy="648089"/>
          </a:xfrm>
          <a:prstGeom prst="rect">
            <a:avLst/>
          </a:prstGeom>
        </p:spPr>
      </p:pic>
      <p:sp>
        <p:nvSpPr>
          <p:cNvPr id="8" name="ZoneTexte 7">
            <a:extLst>
              <a:ext uri="{FF2B5EF4-FFF2-40B4-BE49-F238E27FC236}">
                <a16:creationId xmlns:a16="http://schemas.microsoft.com/office/drawing/2014/main" id="{C065B421-CF84-4C56-8E86-E6B797BBF285}"/>
              </a:ext>
            </a:extLst>
          </p:cNvPr>
          <p:cNvSpPr txBox="1"/>
          <p:nvPr userDrawn="1"/>
        </p:nvSpPr>
        <p:spPr>
          <a:xfrm>
            <a:off x="5222575" y="2764132"/>
            <a:ext cx="677894" cy="692666"/>
          </a:xfrm>
          <a:prstGeom prst="rect">
            <a:avLst/>
          </a:prstGeom>
          <a:noFill/>
        </p:spPr>
        <p:txBody>
          <a:bodyPr wrap="square" rtlCol="0" anchor="ctr" anchorCtr="0">
            <a:noAutofit/>
          </a:bodyPr>
          <a:lstStyle/>
          <a:p>
            <a:pPr lvl="0" algn="l"/>
            <a:r>
              <a:rPr lang="fr-FR" sz="4000" b="1" dirty="0">
                <a:latin typeface="Myriad Pro" panose="020B0503030403020204" pitchFamily="34" charset="0"/>
              </a:rPr>
              <a:t>?</a:t>
            </a:r>
          </a:p>
        </p:txBody>
      </p:sp>
      <p:sp>
        <p:nvSpPr>
          <p:cNvPr id="9" name="Forme libre : forme 8">
            <a:extLst>
              <a:ext uri="{FF2B5EF4-FFF2-40B4-BE49-F238E27FC236}">
                <a16:creationId xmlns:a16="http://schemas.microsoft.com/office/drawing/2014/main" id="{ACB89D2C-C146-48E5-BA3F-26601B805682}"/>
              </a:ext>
            </a:extLst>
          </p:cNvPr>
          <p:cNvSpPr/>
          <p:nvPr userDrawn="1"/>
        </p:nvSpPr>
        <p:spPr>
          <a:xfrm>
            <a:off x="7065818" y="1760636"/>
            <a:ext cx="5126181" cy="5097363"/>
          </a:xfrm>
          <a:custGeom>
            <a:avLst/>
            <a:gdLst>
              <a:gd name="connsiteX0" fmla="*/ 1921553 w 1923443"/>
              <a:gd name="connsiteY0" fmla="*/ 0 h 1912630"/>
              <a:gd name="connsiteX1" fmla="*/ 1923442 w 1923443"/>
              <a:gd name="connsiteY1" fmla="*/ 48 h 1912630"/>
              <a:gd name="connsiteX2" fmla="*/ 1923442 w 1923443"/>
              <a:gd name="connsiteY2" fmla="*/ 1907175 h 1912630"/>
              <a:gd name="connsiteX3" fmla="*/ 1923443 w 1923443"/>
              <a:gd name="connsiteY3" fmla="*/ 1907176 h 1912630"/>
              <a:gd name="connsiteX4" fmla="*/ 1923443 w 1923443"/>
              <a:gd name="connsiteY4" fmla="*/ 1912630 h 1912630"/>
              <a:gd name="connsiteX5" fmla="*/ 0 w 1923443"/>
              <a:gd name="connsiteY5" fmla="*/ 1912630 h 1912630"/>
              <a:gd name="connsiteX6" fmla="*/ 2269 w 1923443"/>
              <a:gd name="connsiteY6" fmla="*/ 1822891 h 1912630"/>
              <a:gd name="connsiteX7" fmla="*/ 179280 w 1923443"/>
              <a:gd name="connsiteY7" fmla="*/ 1109687 h 1912630"/>
              <a:gd name="connsiteX8" fmla="*/ 253221 w 1923443"/>
              <a:gd name="connsiteY8" fmla="*/ 969001 h 1912630"/>
              <a:gd name="connsiteX9" fmla="*/ 253221 w 1923443"/>
              <a:gd name="connsiteY9" fmla="*/ 969001 h 1912630"/>
              <a:gd name="connsiteX10" fmla="*/ 263126 w 1923443"/>
              <a:gd name="connsiteY10" fmla="*/ 950156 h 1912630"/>
              <a:gd name="connsiteX11" fmla="*/ 1921553 w 1923443"/>
              <a:gd name="connsiteY11" fmla="*/ 0 h 191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3443" h="1912630">
                <a:moveTo>
                  <a:pt x="1921553" y="0"/>
                </a:moveTo>
                <a:lnTo>
                  <a:pt x="1923442" y="48"/>
                </a:lnTo>
                <a:lnTo>
                  <a:pt x="1923442" y="1907175"/>
                </a:lnTo>
                <a:lnTo>
                  <a:pt x="1923443" y="1907176"/>
                </a:lnTo>
                <a:lnTo>
                  <a:pt x="1923443" y="1912630"/>
                </a:lnTo>
                <a:lnTo>
                  <a:pt x="0" y="1912630"/>
                </a:lnTo>
                <a:lnTo>
                  <a:pt x="2269" y="1822891"/>
                </a:lnTo>
                <a:cubicBezTo>
                  <a:pt x="15137" y="1569037"/>
                  <a:pt x="77263" y="1328180"/>
                  <a:pt x="179280" y="1109687"/>
                </a:cubicBezTo>
                <a:lnTo>
                  <a:pt x="253221" y="969001"/>
                </a:lnTo>
                <a:lnTo>
                  <a:pt x="253221" y="969001"/>
                </a:lnTo>
                <a:lnTo>
                  <a:pt x="263126" y="950156"/>
                </a:lnTo>
                <a:cubicBezTo>
                  <a:pt x="596913" y="381659"/>
                  <a:pt x="1214662" y="0"/>
                  <a:pt x="1921553" y="0"/>
                </a:cubicBezTo>
                <a:close/>
              </a:path>
            </a:pathLst>
          </a:custGeom>
          <a:blipFill>
            <a:blip r:embed="rId3"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2511270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lanning&amp;Budget">
    <p:spTree>
      <p:nvGrpSpPr>
        <p:cNvPr id="1" name=""/>
        <p:cNvGrpSpPr/>
        <p:nvPr/>
      </p:nvGrpSpPr>
      <p:grpSpPr>
        <a:xfrm>
          <a:off x="0" y="0"/>
          <a:ext cx="0" cy="0"/>
          <a:chOff x="0" y="0"/>
          <a:chExt cx="0" cy="0"/>
        </a:xfrm>
      </p:grpSpPr>
      <p:sp>
        <p:nvSpPr>
          <p:cNvPr id="4" name="Forme libre : forme 3">
            <a:extLst>
              <a:ext uri="{FF2B5EF4-FFF2-40B4-BE49-F238E27FC236}">
                <a16:creationId xmlns:a16="http://schemas.microsoft.com/office/drawing/2014/main" id="{2535A661-77C7-450E-A96A-E993C122065A}"/>
              </a:ext>
            </a:extLst>
          </p:cNvPr>
          <p:cNvSpPr>
            <a:spLocks noChangeAspect="1"/>
          </p:cNvSpPr>
          <p:nvPr userDrawn="1"/>
        </p:nvSpPr>
        <p:spPr>
          <a:xfrm>
            <a:off x="6987603" y="1682862"/>
            <a:ext cx="5204398" cy="5175138"/>
          </a:xfrm>
          <a:custGeom>
            <a:avLst/>
            <a:gdLst>
              <a:gd name="connsiteX0" fmla="*/ 4668443 w 4673037"/>
              <a:gd name="connsiteY0" fmla="*/ 0 h 4646765"/>
              <a:gd name="connsiteX1" fmla="*/ 4673037 w 4673037"/>
              <a:gd name="connsiteY1" fmla="*/ 116 h 4646765"/>
              <a:gd name="connsiteX2" fmla="*/ 4673037 w 4673037"/>
              <a:gd name="connsiteY2" fmla="*/ 4646765 h 4646765"/>
              <a:gd name="connsiteX3" fmla="*/ 0 w 4673037"/>
              <a:gd name="connsiteY3" fmla="*/ 4646765 h 4646765"/>
              <a:gd name="connsiteX4" fmla="*/ 5512 w 4673037"/>
              <a:gd name="connsiteY4" fmla="*/ 4428740 h 4646765"/>
              <a:gd name="connsiteX5" fmla="*/ 4668443 w 4673037"/>
              <a:gd name="connsiteY5" fmla="*/ 0 h 464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037" h="4646765">
                <a:moveTo>
                  <a:pt x="4668443" y="0"/>
                </a:moveTo>
                <a:lnTo>
                  <a:pt x="4673037" y="116"/>
                </a:lnTo>
                <a:lnTo>
                  <a:pt x="4673037" y="4646765"/>
                </a:lnTo>
                <a:lnTo>
                  <a:pt x="0" y="4646765"/>
                </a:lnTo>
                <a:lnTo>
                  <a:pt x="5512" y="4428740"/>
                </a:lnTo>
                <a:cubicBezTo>
                  <a:pt x="130563" y="1961777"/>
                  <a:pt x="2170404" y="0"/>
                  <a:pt x="4668443" y="0"/>
                </a:cubicBezTo>
                <a:close/>
              </a:path>
            </a:pathLst>
          </a:custGeom>
          <a:blipFill dpi="0" rotWithShape="1">
            <a:blip r:embed="rId2"/>
            <a:srcRect/>
            <a:stretch>
              <a:fillRect l="-20610" r="-933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5" name="ZoneTexte 4">
            <a:extLst>
              <a:ext uri="{FF2B5EF4-FFF2-40B4-BE49-F238E27FC236}">
                <a16:creationId xmlns:a16="http://schemas.microsoft.com/office/drawing/2014/main" id="{F4B5F201-98E0-41F4-8857-960C94967179}"/>
              </a:ext>
            </a:extLst>
          </p:cNvPr>
          <p:cNvSpPr txBox="1"/>
          <p:nvPr userDrawn="1"/>
        </p:nvSpPr>
        <p:spPr>
          <a:xfrm>
            <a:off x="1823766" y="2488088"/>
            <a:ext cx="4965221" cy="692666"/>
          </a:xfrm>
          <a:prstGeom prst="rect">
            <a:avLst/>
          </a:prstGeom>
          <a:noFill/>
        </p:spPr>
        <p:txBody>
          <a:bodyPr wrap="square" rtlCol="0" anchor="ctr" anchorCtr="0">
            <a:noAutofit/>
          </a:bodyPr>
          <a:lstStyle/>
          <a:p>
            <a:pPr lvl="0" algn="l"/>
            <a:r>
              <a:rPr lang="fr-FR" sz="4000" b="1" dirty="0">
                <a:latin typeface="Myriad Pro" panose="020B0503030403020204" pitchFamily="34" charset="0"/>
              </a:rPr>
              <a:t>Le planning </a:t>
            </a:r>
            <a:br>
              <a:rPr lang="fr-FR" sz="4000" b="1" dirty="0">
                <a:latin typeface="Myriad Pro" panose="020B0503030403020204" pitchFamily="34" charset="0"/>
              </a:rPr>
            </a:br>
            <a:r>
              <a:rPr lang="fr-FR" sz="4000" b="1" dirty="0">
                <a:latin typeface="Myriad Pro" panose="020B0503030403020204" pitchFamily="34" charset="0"/>
              </a:rPr>
              <a:t>&amp; le budget</a:t>
            </a:r>
          </a:p>
        </p:txBody>
      </p:sp>
    </p:spTree>
    <p:extLst>
      <p:ext uri="{BB962C8B-B14F-4D97-AF65-F5344CB8AC3E}">
        <p14:creationId xmlns:p14="http://schemas.microsoft.com/office/powerpoint/2010/main" val="320273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ercalaire sans photo-">
    <p:spTree>
      <p:nvGrpSpPr>
        <p:cNvPr id="1" name=""/>
        <p:cNvGrpSpPr/>
        <p:nvPr/>
      </p:nvGrpSpPr>
      <p:grpSpPr>
        <a:xfrm>
          <a:off x="0" y="0"/>
          <a:ext cx="0" cy="0"/>
          <a:chOff x="0" y="0"/>
          <a:chExt cx="0" cy="0"/>
        </a:xfrm>
      </p:grpSpPr>
      <p:sp>
        <p:nvSpPr>
          <p:cNvPr id="8" name="Espace réservé du texte 2">
            <a:extLst>
              <a:ext uri="{FF2B5EF4-FFF2-40B4-BE49-F238E27FC236}">
                <a16:creationId xmlns:a16="http://schemas.microsoft.com/office/drawing/2014/main" id="{6E4F8F8D-9C52-4B22-A847-7281635B5758}"/>
              </a:ext>
            </a:extLst>
          </p:cNvPr>
          <p:cNvSpPr>
            <a:spLocks noGrp="1"/>
          </p:cNvSpPr>
          <p:nvPr>
            <p:ph type="body" sz="quarter" idx="10"/>
          </p:nvPr>
        </p:nvSpPr>
        <p:spPr>
          <a:xfrm>
            <a:off x="1871663" y="2225526"/>
            <a:ext cx="4416425" cy="1156029"/>
          </a:xfrm>
          <a:prstGeom prst="rect">
            <a:avLst/>
          </a:prstGeom>
        </p:spPr>
        <p:txBody>
          <a:bodyPr anchor="ctr" anchorCtr="0"/>
          <a:lstStyle>
            <a:lvl1pPr marL="0" indent="0">
              <a:buNone/>
              <a:defRPr lang="fr-FR" sz="4000" b="1" kern="1200" dirty="0" smtClean="0">
                <a:solidFill>
                  <a:schemeClr val="tx1"/>
                </a:solidFill>
                <a:latin typeface="Myriad Pro" panose="020B0503030403020204"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fr-FR" dirty="0"/>
              <a:t>Cliquez pour modifier les styles</a:t>
            </a:r>
          </a:p>
        </p:txBody>
      </p:sp>
    </p:spTree>
    <p:extLst>
      <p:ext uri="{BB962C8B-B14F-4D97-AF65-F5344CB8AC3E}">
        <p14:creationId xmlns:p14="http://schemas.microsoft.com/office/powerpoint/2010/main" val="868726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5" name="Espace réservé du texte 2">
            <a:extLst>
              <a:ext uri="{FF2B5EF4-FFF2-40B4-BE49-F238E27FC236}">
                <a16:creationId xmlns:a16="http://schemas.microsoft.com/office/drawing/2014/main" id="{45402F59-96EF-4A60-9E6F-5EC71B52C48E}"/>
              </a:ext>
            </a:extLst>
          </p:cNvPr>
          <p:cNvSpPr>
            <a:spLocks noGrp="1"/>
          </p:cNvSpPr>
          <p:nvPr>
            <p:ph type="body" sz="quarter" idx="10"/>
          </p:nvPr>
        </p:nvSpPr>
        <p:spPr>
          <a:xfrm>
            <a:off x="1958975" y="568954"/>
            <a:ext cx="8832670" cy="836612"/>
          </a:xfrm>
          <a:prstGeom prst="rect">
            <a:avLst/>
          </a:prstGeom>
        </p:spPr>
        <p:txBody>
          <a:bodyPr anchor="ctr" anchorCtr="0"/>
          <a:lstStyle>
            <a:lvl1pPr marL="0" indent="0">
              <a:buNone/>
              <a:defRPr sz="3600" b="1">
                <a:latin typeface="Myriad Pro" panose="020B0503030403020204" pitchFamily="34" charset="0"/>
              </a:defRPr>
            </a:lvl1pPr>
          </a:lstStyle>
          <a:p>
            <a:pPr lvl="0"/>
            <a:r>
              <a:rPr lang="fr-FR" dirty="0"/>
              <a:t>Cliquez pour modifier les styles du texte du masque</a:t>
            </a:r>
          </a:p>
        </p:txBody>
      </p:sp>
      <p:sp>
        <p:nvSpPr>
          <p:cNvPr id="6" name="Espace réservé du texte 2">
            <a:extLst>
              <a:ext uri="{FF2B5EF4-FFF2-40B4-BE49-F238E27FC236}">
                <a16:creationId xmlns:a16="http://schemas.microsoft.com/office/drawing/2014/main" id="{CFE96D8E-0521-43B8-AFC5-8AB1F6B6C09C}"/>
              </a:ext>
            </a:extLst>
          </p:cNvPr>
          <p:cNvSpPr>
            <a:spLocks noGrp="1"/>
          </p:cNvSpPr>
          <p:nvPr>
            <p:ph type="body" sz="quarter" idx="11"/>
          </p:nvPr>
        </p:nvSpPr>
        <p:spPr>
          <a:xfrm>
            <a:off x="1958975" y="1871543"/>
            <a:ext cx="6003206" cy="1071682"/>
          </a:xfrm>
          <a:prstGeom prst="rect">
            <a:avLst/>
          </a:prstGeom>
        </p:spPr>
        <p:txBody>
          <a:bodyPr/>
          <a:lstStyle>
            <a:lvl1pPr marL="0" indent="0" algn="just">
              <a:buNone/>
              <a:defRPr sz="2000" b="0">
                <a:latin typeface="Myriad Pro" panose="020B0503030403020204" pitchFamily="34" charset="0"/>
              </a:defRPr>
            </a:lvl1pPr>
          </a:lstStyle>
          <a:p>
            <a:pPr lvl="0"/>
            <a:r>
              <a:rPr lang="fr-FR" dirty="0"/>
              <a:t>Cliquez pour modifier les styles du texte du masque</a:t>
            </a:r>
          </a:p>
          <a:p>
            <a:pPr lvl="0"/>
            <a:endParaRPr lang="fr-FR" dirty="0"/>
          </a:p>
        </p:txBody>
      </p:sp>
      <p:sp>
        <p:nvSpPr>
          <p:cNvPr id="7" name="Espace réservé du texte 4">
            <a:extLst>
              <a:ext uri="{FF2B5EF4-FFF2-40B4-BE49-F238E27FC236}">
                <a16:creationId xmlns:a16="http://schemas.microsoft.com/office/drawing/2014/main" id="{9DCF8989-EF9E-4580-92D0-24837D3FA4FA}"/>
              </a:ext>
            </a:extLst>
          </p:cNvPr>
          <p:cNvSpPr>
            <a:spLocks noGrp="1"/>
          </p:cNvSpPr>
          <p:nvPr>
            <p:ph type="body" sz="quarter" idx="12"/>
          </p:nvPr>
        </p:nvSpPr>
        <p:spPr>
          <a:xfrm>
            <a:off x="1958975" y="3056208"/>
            <a:ext cx="5337175" cy="3010679"/>
          </a:xfrm>
          <a:prstGeom prst="rect">
            <a:avLst/>
          </a:prstGeom>
        </p:spPr>
        <p:txBody>
          <a:bodyPr/>
          <a:lstStyle>
            <a:lvl1pPr marL="228600" indent="-228600">
              <a:buClr>
                <a:schemeClr val="accent1"/>
              </a:buClr>
              <a:buFont typeface="Wingdings 3" panose="05040102010807070707" pitchFamily="18" charset="2"/>
              <a:buChar char="}"/>
              <a:defRPr sz="1600">
                <a:latin typeface="Myriad Pro" panose="020B0503030403020204" pitchFamily="34" charset="0"/>
              </a:defRPr>
            </a:lvl1pPr>
            <a:lvl2pPr marL="685800" indent="-228600">
              <a:buClr>
                <a:schemeClr val="accent3"/>
              </a:buClr>
              <a:buFont typeface="Wingdings 3" panose="05040102010807070707" pitchFamily="18" charset="2"/>
              <a:buChar char="}"/>
              <a:defRPr sz="1600">
                <a:latin typeface="Myriad Pro" panose="020B0503030403020204" pitchFamily="34" charset="0"/>
              </a:defRPr>
            </a:lvl2pPr>
            <a:lvl3pPr marL="1143000" indent="-228600">
              <a:buClr>
                <a:schemeClr val="accent1"/>
              </a:buClr>
              <a:buFont typeface="Wingdings 2" panose="05020102010507070707" pitchFamily="18" charset="2"/>
              <a:buChar char="Ù"/>
              <a:defRPr sz="1600">
                <a:latin typeface="Myriad Pro" panose="020B0503030403020204" pitchFamily="34" charset="0"/>
              </a:defRPr>
            </a:lvl3pPr>
            <a:lvl4pPr marL="1600200" indent="-228600">
              <a:buClr>
                <a:schemeClr val="accent2"/>
              </a:buClr>
              <a:buFont typeface="Wingdings 3" panose="05040102010807070707" pitchFamily="18" charset="2"/>
              <a:buChar char="}"/>
              <a:defRPr sz="1600">
                <a:latin typeface="Myriad Pro" panose="020B0503030403020204" pitchFamily="34" charset="0"/>
              </a:defRPr>
            </a:lvl4pPr>
            <a:lvl5pPr marL="2057400" indent="-228600">
              <a:buClr>
                <a:schemeClr val="accent3"/>
              </a:buClr>
              <a:buFont typeface="Wingdings 3" panose="05040102010807070707" pitchFamily="18" charset="2"/>
              <a:buChar char="}"/>
              <a:defRPr sz="1600">
                <a:latin typeface="Myriad Pro" panose="020B0503030403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8" name="Espace réservé pour une image  29" descr="&#10;&#10;&#10;&#10;Cliquer sur l'icone pour ajouter une image&#10;">
            <a:extLst>
              <a:ext uri="{FF2B5EF4-FFF2-40B4-BE49-F238E27FC236}">
                <a16:creationId xmlns:a16="http://schemas.microsoft.com/office/drawing/2014/main" id="{6D54F6B2-BE21-4844-B7C4-4F04DE6C7999}"/>
              </a:ext>
            </a:extLst>
          </p:cNvPr>
          <p:cNvSpPr>
            <a:spLocks noGrp="1"/>
          </p:cNvSpPr>
          <p:nvPr>
            <p:ph type="pic" sz="quarter" idx="13"/>
          </p:nvPr>
        </p:nvSpPr>
        <p:spPr>
          <a:xfrm>
            <a:off x="8255480" y="2943611"/>
            <a:ext cx="3936520" cy="3914389"/>
          </a:xfrm>
          <a:custGeom>
            <a:avLst/>
            <a:gdLst>
              <a:gd name="connsiteX0" fmla="*/ 4668443 w 4673036"/>
              <a:gd name="connsiteY0" fmla="*/ 0 h 4646764"/>
              <a:gd name="connsiteX1" fmla="*/ 4673036 w 4673036"/>
              <a:gd name="connsiteY1" fmla="*/ 116 h 4646764"/>
              <a:gd name="connsiteX2" fmla="*/ 4673036 w 4673036"/>
              <a:gd name="connsiteY2" fmla="*/ 4646764 h 4646764"/>
              <a:gd name="connsiteX3" fmla="*/ 0 w 4673036"/>
              <a:gd name="connsiteY3" fmla="*/ 4646764 h 4646764"/>
              <a:gd name="connsiteX4" fmla="*/ 5512 w 4673036"/>
              <a:gd name="connsiteY4" fmla="*/ 4428740 h 4646764"/>
              <a:gd name="connsiteX5" fmla="*/ 4668443 w 4673036"/>
              <a:gd name="connsiteY5" fmla="*/ 0 h 464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036" h="4646764">
                <a:moveTo>
                  <a:pt x="4668443" y="0"/>
                </a:moveTo>
                <a:lnTo>
                  <a:pt x="4673036" y="116"/>
                </a:lnTo>
                <a:lnTo>
                  <a:pt x="4673036" y="4646764"/>
                </a:lnTo>
                <a:lnTo>
                  <a:pt x="0" y="4646764"/>
                </a:lnTo>
                <a:lnTo>
                  <a:pt x="5512" y="4428740"/>
                </a:lnTo>
                <a:cubicBezTo>
                  <a:pt x="130563" y="1961777"/>
                  <a:pt x="2170404" y="0"/>
                  <a:pt x="4668443" y="0"/>
                </a:cubicBezTo>
                <a:close/>
              </a:path>
            </a:pathLst>
          </a:custGeom>
        </p:spPr>
        <p:txBody>
          <a:bodyPr wrap="square">
            <a:noAutofit/>
          </a:bodyPr>
          <a:lstStyle>
            <a:lvl1pPr marL="0" indent="0" algn="r">
              <a:buNone/>
              <a:defRPr sz="1100"/>
            </a:lvl1pPr>
          </a:lstStyle>
          <a:p>
            <a:endParaRPr lang="fr-FR" dirty="0"/>
          </a:p>
        </p:txBody>
      </p:sp>
    </p:spTree>
    <p:extLst>
      <p:ext uri="{BB962C8B-B14F-4D97-AF65-F5344CB8AC3E}">
        <p14:creationId xmlns:p14="http://schemas.microsoft.com/office/powerpoint/2010/main" val="693144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9F879A5-0C0B-4A4A-81EE-338A8DF63DA5}"/>
              </a:ext>
            </a:extLst>
          </p:cNvPr>
          <p:cNvSpPr txBox="1"/>
          <p:nvPr userDrawn="1"/>
        </p:nvSpPr>
        <p:spPr>
          <a:xfrm>
            <a:off x="2501660" y="2237919"/>
            <a:ext cx="6276356" cy="902096"/>
          </a:xfrm>
          <a:prstGeom prst="rect">
            <a:avLst/>
          </a:prstGeom>
          <a:noFill/>
        </p:spPr>
        <p:txBody>
          <a:bodyPr wrap="square" rtlCol="0" anchor="ctr" anchorCtr="0">
            <a:noAutofit/>
          </a:bodyPr>
          <a:lstStyle/>
          <a:p>
            <a:pPr lvl="0" algn="l"/>
            <a:r>
              <a:rPr lang="fr-FR" sz="7200" b="1" dirty="0">
                <a:latin typeface="Myriad Pro" panose="020B0503030403020204" pitchFamily="34" charset="0"/>
              </a:rPr>
              <a:t>01</a:t>
            </a:r>
            <a:endParaRPr lang="fr-FR" sz="5500" b="1" dirty="0">
              <a:latin typeface="Myriad Pro" panose="020B0503030403020204" pitchFamily="34" charset="0"/>
            </a:endParaRPr>
          </a:p>
        </p:txBody>
      </p:sp>
      <p:sp>
        <p:nvSpPr>
          <p:cNvPr id="6" name="Espace réservé du contenu 2">
            <a:extLst>
              <a:ext uri="{FF2B5EF4-FFF2-40B4-BE49-F238E27FC236}">
                <a16:creationId xmlns:a16="http://schemas.microsoft.com/office/drawing/2014/main" id="{55BF2421-A52B-4F8E-9D2D-81725F37B962}"/>
              </a:ext>
            </a:extLst>
          </p:cNvPr>
          <p:cNvSpPr>
            <a:spLocks noGrp="1"/>
          </p:cNvSpPr>
          <p:nvPr>
            <p:ph sz="quarter" idx="10"/>
          </p:nvPr>
        </p:nvSpPr>
        <p:spPr>
          <a:xfrm>
            <a:off x="2501659" y="3217863"/>
            <a:ext cx="6026521" cy="1346200"/>
          </a:xfrm>
          <a:prstGeom prst="rect">
            <a:avLst/>
          </a:prstGeom>
        </p:spPr>
        <p:txBody>
          <a:bodyPr anchor="ctr" anchorCtr="0"/>
          <a:lstStyle>
            <a:lvl1pPr marL="0" indent="0">
              <a:buNone/>
              <a:defRPr sz="3200">
                <a:latin typeface="Myriad Pro" panose="020B0503030403020204" pitchFamily="34" charset="0"/>
              </a:defRPr>
            </a:lvl1pPr>
          </a:lstStyle>
          <a:p>
            <a:pPr lvl="0"/>
            <a:r>
              <a:rPr lang="fr-FR" dirty="0"/>
              <a:t>Cliquez pour modifier les styles</a:t>
            </a:r>
          </a:p>
        </p:txBody>
      </p:sp>
      <p:sp>
        <p:nvSpPr>
          <p:cNvPr id="7" name="Espace réservé pour une image  29" descr="&#10;&#10;&#10;&#10;Cliquer sur l'icone pour ajouter une image&#10;">
            <a:extLst>
              <a:ext uri="{FF2B5EF4-FFF2-40B4-BE49-F238E27FC236}">
                <a16:creationId xmlns:a16="http://schemas.microsoft.com/office/drawing/2014/main" id="{DF1BC5DA-D98A-4C9C-AAF6-8C5A576219CA}"/>
              </a:ext>
            </a:extLst>
          </p:cNvPr>
          <p:cNvSpPr>
            <a:spLocks noGrp="1"/>
          </p:cNvSpPr>
          <p:nvPr>
            <p:ph type="pic" sz="quarter" idx="13"/>
          </p:nvPr>
        </p:nvSpPr>
        <p:spPr>
          <a:xfrm>
            <a:off x="8668138" y="3353950"/>
            <a:ext cx="3523861" cy="3504050"/>
          </a:xfrm>
          <a:custGeom>
            <a:avLst/>
            <a:gdLst>
              <a:gd name="connsiteX0" fmla="*/ 4668443 w 4673036"/>
              <a:gd name="connsiteY0" fmla="*/ 0 h 4646764"/>
              <a:gd name="connsiteX1" fmla="*/ 4673036 w 4673036"/>
              <a:gd name="connsiteY1" fmla="*/ 116 h 4646764"/>
              <a:gd name="connsiteX2" fmla="*/ 4673036 w 4673036"/>
              <a:gd name="connsiteY2" fmla="*/ 4646764 h 4646764"/>
              <a:gd name="connsiteX3" fmla="*/ 0 w 4673036"/>
              <a:gd name="connsiteY3" fmla="*/ 4646764 h 4646764"/>
              <a:gd name="connsiteX4" fmla="*/ 5512 w 4673036"/>
              <a:gd name="connsiteY4" fmla="*/ 4428740 h 4646764"/>
              <a:gd name="connsiteX5" fmla="*/ 4668443 w 4673036"/>
              <a:gd name="connsiteY5" fmla="*/ 0 h 464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036" h="4646764">
                <a:moveTo>
                  <a:pt x="4668443" y="0"/>
                </a:moveTo>
                <a:lnTo>
                  <a:pt x="4673036" y="116"/>
                </a:lnTo>
                <a:lnTo>
                  <a:pt x="4673036" y="4646764"/>
                </a:lnTo>
                <a:lnTo>
                  <a:pt x="0" y="4646764"/>
                </a:lnTo>
                <a:lnTo>
                  <a:pt x="5512" y="4428740"/>
                </a:lnTo>
                <a:cubicBezTo>
                  <a:pt x="130563" y="1961777"/>
                  <a:pt x="2170404" y="0"/>
                  <a:pt x="4668443" y="0"/>
                </a:cubicBezTo>
                <a:close/>
              </a:path>
            </a:pathLst>
          </a:custGeom>
        </p:spPr>
        <p:txBody>
          <a:bodyPr wrap="square">
            <a:noAutofit/>
          </a:bodyPr>
          <a:lstStyle>
            <a:lvl1pPr marL="0" indent="0" algn="r">
              <a:buNone/>
              <a:defRPr sz="1100"/>
            </a:lvl1pPr>
          </a:lstStyle>
          <a:p>
            <a:endParaRPr lang="fr-FR" dirty="0"/>
          </a:p>
        </p:txBody>
      </p:sp>
    </p:spTree>
    <p:extLst>
      <p:ext uri="{BB962C8B-B14F-4D97-AF65-F5344CB8AC3E}">
        <p14:creationId xmlns:p14="http://schemas.microsoft.com/office/powerpoint/2010/main" val="1837895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9F879A5-0C0B-4A4A-81EE-338A8DF63DA5}"/>
              </a:ext>
            </a:extLst>
          </p:cNvPr>
          <p:cNvSpPr txBox="1"/>
          <p:nvPr userDrawn="1"/>
        </p:nvSpPr>
        <p:spPr>
          <a:xfrm>
            <a:off x="2501660" y="2237919"/>
            <a:ext cx="6276356" cy="902096"/>
          </a:xfrm>
          <a:prstGeom prst="rect">
            <a:avLst/>
          </a:prstGeom>
          <a:noFill/>
        </p:spPr>
        <p:txBody>
          <a:bodyPr wrap="square" rtlCol="0" anchor="ctr" anchorCtr="0">
            <a:noAutofit/>
          </a:bodyPr>
          <a:lstStyle/>
          <a:p>
            <a:pPr lvl="0" algn="l"/>
            <a:r>
              <a:rPr lang="fr-FR" sz="7200" b="1" dirty="0">
                <a:latin typeface="Myriad Pro" panose="020B0503030403020204" pitchFamily="34" charset="0"/>
              </a:rPr>
              <a:t>02</a:t>
            </a:r>
            <a:endParaRPr lang="fr-FR" sz="5500" b="1" dirty="0">
              <a:latin typeface="Myriad Pro" panose="020B0503030403020204" pitchFamily="34" charset="0"/>
            </a:endParaRPr>
          </a:p>
        </p:txBody>
      </p:sp>
      <p:sp>
        <p:nvSpPr>
          <p:cNvPr id="6" name="Espace réservé du contenu 2">
            <a:extLst>
              <a:ext uri="{FF2B5EF4-FFF2-40B4-BE49-F238E27FC236}">
                <a16:creationId xmlns:a16="http://schemas.microsoft.com/office/drawing/2014/main" id="{55BF2421-A52B-4F8E-9D2D-81725F37B962}"/>
              </a:ext>
            </a:extLst>
          </p:cNvPr>
          <p:cNvSpPr>
            <a:spLocks noGrp="1"/>
          </p:cNvSpPr>
          <p:nvPr>
            <p:ph sz="quarter" idx="10"/>
          </p:nvPr>
        </p:nvSpPr>
        <p:spPr>
          <a:xfrm>
            <a:off x="2501659" y="3217863"/>
            <a:ext cx="6026521" cy="1346200"/>
          </a:xfrm>
          <a:prstGeom prst="rect">
            <a:avLst/>
          </a:prstGeom>
        </p:spPr>
        <p:txBody>
          <a:bodyPr anchor="ctr" anchorCtr="0"/>
          <a:lstStyle>
            <a:lvl1pPr marL="0" indent="0">
              <a:buNone/>
              <a:defRPr sz="3200">
                <a:latin typeface="Myriad Pro" panose="020B0503030403020204" pitchFamily="34" charset="0"/>
              </a:defRPr>
            </a:lvl1pPr>
          </a:lstStyle>
          <a:p>
            <a:pPr lvl="0"/>
            <a:r>
              <a:rPr lang="fr-FR" dirty="0"/>
              <a:t>Cliquez pour modifier les styles</a:t>
            </a:r>
          </a:p>
        </p:txBody>
      </p:sp>
      <p:sp>
        <p:nvSpPr>
          <p:cNvPr id="7" name="Espace réservé pour une image  29" descr="&#10;&#10;&#10;&#10;Cliquer sur l'icone pour ajouter une image&#10;">
            <a:extLst>
              <a:ext uri="{FF2B5EF4-FFF2-40B4-BE49-F238E27FC236}">
                <a16:creationId xmlns:a16="http://schemas.microsoft.com/office/drawing/2014/main" id="{DF1BC5DA-D98A-4C9C-AAF6-8C5A576219CA}"/>
              </a:ext>
            </a:extLst>
          </p:cNvPr>
          <p:cNvSpPr>
            <a:spLocks noGrp="1"/>
          </p:cNvSpPr>
          <p:nvPr>
            <p:ph type="pic" sz="quarter" idx="13"/>
          </p:nvPr>
        </p:nvSpPr>
        <p:spPr>
          <a:xfrm>
            <a:off x="8668138" y="3353950"/>
            <a:ext cx="3523861" cy="3504050"/>
          </a:xfrm>
          <a:custGeom>
            <a:avLst/>
            <a:gdLst>
              <a:gd name="connsiteX0" fmla="*/ 4668443 w 4673036"/>
              <a:gd name="connsiteY0" fmla="*/ 0 h 4646764"/>
              <a:gd name="connsiteX1" fmla="*/ 4673036 w 4673036"/>
              <a:gd name="connsiteY1" fmla="*/ 116 h 4646764"/>
              <a:gd name="connsiteX2" fmla="*/ 4673036 w 4673036"/>
              <a:gd name="connsiteY2" fmla="*/ 4646764 h 4646764"/>
              <a:gd name="connsiteX3" fmla="*/ 0 w 4673036"/>
              <a:gd name="connsiteY3" fmla="*/ 4646764 h 4646764"/>
              <a:gd name="connsiteX4" fmla="*/ 5512 w 4673036"/>
              <a:gd name="connsiteY4" fmla="*/ 4428740 h 4646764"/>
              <a:gd name="connsiteX5" fmla="*/ 4668443 w 4673036"/>
              <a:gd name="connsiteY5" fmla="*/ 0 h 464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036" h="4646764">
                <a:moveTo>
                  <a:pt x="4668443" y="0"/>
                </a:moveTo>
                <a:lnTo>
                  <a:pt x="4673036" y="116"/>
                </a:lnTo>
                <a:lnTo>
                  <a:pt x="4673036" y="4646764"/>
                </a:lnTo>
                <a:lnTo>
                  <a:pt x="0" y="4646764"/>
                </a:lnTo>
                <a:lnTo>
                  <a:pt x="5512" y="4428740"/>
                </a:lnTo>
                <a:cubicBezTo>
                  <a:pt x="130563" y="1961777"/>
                  <a:pt x="2170404" y="0"/>
                  <a:pt x="4668443" y="0"/>
                </a:cubicBezTo>
                <a:close/>
              </a:path>
            </a:pathLst>
          </a:custGeom>
        </p:spPr>
        <p:txBody>
          <a:bodyPr wrap="square">
            <a:noAutofit/>
          </a:bodyPr>
          <a:lstStyle>
            <a:lvl1pPr marL="0" indent="0" algn="r">
              <a:buNone/>
              <a:defRPr sz="1100"/>
            </a:lvl1pPr>
          </a:lstStyle>
          <a:p>
            <a:endParaRPr lang="fr-FR" dirty="0"/>
          </a:p>
        </p:txBody>
      </p:sp>
    </p:spTree>
    <p:extLst>
      <p:ext uri="{BB962C8B-B14F-4D97-AF65-F5344CB8AC3E}">
        <p14:creationId xmlns:p14="http://schemas.microsoft.com/office/powerpoint/2010/main" val="2907138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5" name="Espace réservé du texte 18">
            <a:extLst>
              <a:ext uri="{FF2B5EF4-FFF2-40B4-BE49-F238E27FC236}">
                <a16:creationId xmlns:a16="http://schemas.microsoft.com/office/drawing/2014/main" id="{3763F3FE-EC53-4D65-9CD0-037C573E8B2F}"/>
              </a:ext>
            </a:extLst>
          </p:cNvPr>
          <p:cNvSpPr>
            <a:spLocks noGrp="1"/>
          </p:cNvSpPr>
          <p:nvPr>
            <p:ph type="body" sz="quarter" idx="10"/>
          </p:nvPr>
        </p:nvSpPr>
        <p:spPr>
          <a:xfrm>
            <a:off x="952500" y="2720676"/>
            <a:ext cx="5435600" cy="1333500"/>
          </a:xfrm>
          <a:prstGeom prst="rect">
            <a:avLst/>
          </a:prstGeom>
        </p:spPr>
        <p:txBody>
          <a:bodyPr lIns="0" rIns="0" anchor="ctr" anchorCtr="0"/>
          <a:lstStyle>
            <a:lvl1pPr marL="0" indent="0" algn="r">
              <a:buNone/>
              <a:defRPr sz="3000" b="1"/>
            </a:lvl1pPr>
            <a:lvl2pPr marL="457200" indent="0">
              <a:buNone/>
              <a:defRPr/>
            </a:lvl2pPr>
          </a:lstStyle>
          <a:p>
            <a:pPr lvl="0"/>
            <a:r>
              <a:rPr lang="fr-FR" dirty="0"/>
              <a:t>Cliquez pour modifier les styles du texte du masque</a:t>
            </a:r>
          </a:p>
        </p:txBody>
      </p:sp>
      <p:sp>
        <p:nvSpPr>
          <p:cNvPr id="6" name="Espace réservé pour une image  20">
            <a:extLst>
              <a:ext uri="{FF2B5EF4-FFF2-40B4-BE49-F238E27FC236}">
                <a16:creationId xmlns:a16="http://schemas.microsoft.com/office/drawing/2014/main" id="{BDD46E76-5C4A-42C6-9952-658EA1F603D2}"/>
              </a:ext>
            </a:extLst>
          </p:cNvPr>
          <p:cNvSpPr>
            <a:spLocks noGrp="1"/>
          </p:cNvSpPr>
          <p:nvPr>
            <p:ph type="pic" sz="quarter" idx="11"/>
          </p:nvPr>
        </p:nvSpPr>
        <p:spPr>
          <a:xfrm>
            <a:off x="4563374" y="1831676"/>
            <a:ext cx="1824726" cy="812800"/>
          </a:xfrm>
          <a:prstGeom prst="rect">
            <a:avLst/>
          </a:prstGeom>
          <a:solidFill>
            <a:schemeClr val="bg1">
              <a:lumMod val="95000"/>
            </a:schemeClr>
          </a:solidFill>
        </p:spPr>
        <p:txBody>
          <a:bodyPr/>
          <a:lstStyle>
            <a:lvl1pPr>
              <a:defRPr sz="1100"/>
            </a:lvl1pPr>
          </a:lstStyle>
          <a:p>
            <a:endParaRPr lang="fr-FR" dirty="0"/>
          </a:p>
        </p:txBody>
      </p:sp>
      <p:sp>
        <p:nvSpPr>
          <p:cNvPr id="7" name="Espace réservé du texte 18">
            <a:extLst>
              <a:ext uri="{FF2B5EF4-FFF2-40B4-BE49-F238E27FC236}">
                <a16:creationId xmlns:a16="http://schemas.microsoft.com/office/drawing/2014/main" id="{FB78C21E-4D50-467D-8793-04580727549A}"/>
              </a:ext>
            </a:extLst>
          </p:cNvPr>
          <p:cNvSpPr>
            <a:spLocks noGrp="1"/>
          </p:cNvSpPr>
          <p:nvPr>
            <p:ph type="body" sz="quarter" idx="12" hasCustomPrompt="1"/>
          </p:nvPr>
        </p:nvSpPr>
        <p:spPr>
          <a:xfrm>
            <a:off x="952500" y="4333576"/>
            <a:ext cx="5435600" cy="482600"/>
          </a:xfrm>
          <a:prstGeom prst="rect">
            <a:avLst/>
          </a:prstGeom>
        </p:spPr>
        <p:txBody>
          <a:bodyPr lIns="0" rIns="0" anchor="ctr" anchorCtr="0"/>
          <a:lstStyle>
            <a:lvl1pPr marL="0" indent="0" algn="r">
              <a:buNone/>
              <a:defRPr sz="1600" b="0"/>
            </a:lvl1pPr>
            <a:lvl2pPr marL="457200" indent="0">
              <a:buNone/>
              <a:defRPr/>
            </a:lvl2pPr>
          </a:lstStyle>
          <a:p>
            <a:pPr lvl="0"/>
            <a:r>
              <a:rPr lang="fr-FR" dirty="0"/>
              <a:t>Date | Nature du doc</a:t>
            </a:r>
          </a:p>
        </p:txBody>
      </p:sp>
      <p:cxnSp>
        <p:nvCxnSpPr>
          <p:cNvPr id="9" name="Connecteur droit 8">
            <a:extLst>
              <a:ext uri="{FF2B5EF4-FFF2-40B4-BE49-F238E27FC236}">
                <a16:creationId xmlns:a16="http://schemas.microsoft.com/office/drawing/2014/main" id="{C7294C30-6A94-407C-A740-38BF212592A8}"/>
              </a:ext>
            </a:extLst>
          </p:cNvPr>
          <p:cNvCxnSpPr>
            <a:cxnSpLocks/>
          </p:cNvCxnSpPr>
          <p:nvPr userDrawn="1"/>
        </p:nvCxnSpPr>
        <p:spPr>
          <a:xfrm>
            <a:off x="6584950" y="1838325"/>
            <a:ext cx="0" cy="2977851"/>
          </a:xfrm>
          <a:prstGeom prst="line">
            <a:avLst/>
          </a:prstGeom>
          <a:ln w="190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0" name="Espace réservé pour une image  29" descr="&#10;&#10;&#10;&#10;Cliquer sur l'icone pour ajouter une image&#10;">
            <a:extLst>
              <a:ext uri="{FF2B5EF4-FFF2-40B4-BE49-F238E27FC236}">
                <a16:creationId xmlns:a16="http://schemas.microsoft.com/office/drawing/2014/main" id="{22F6A074-FE83-4161-8F27-08C597A060AC}"/>
              </a:ext>
            </a:extLst>
          </p:cNvPr>
          <p:cNvSpPr>
            <a:spLocks noGrp="1"/>
          </p:cNvSpPr>
          <p:nvPr>
            <p:ph type="pic" sz="quarter" idx="13"/>
          </p:nvPr>
        </p:nvSpPr>
        <p:spPr>
          <a:xfrm>
            <a:off x="7488783" y="2181225"/>
            <a:ext cx="4703217" cy="4676775"/>
          </a:xfrm>
          <a:custGeom>
            <a:avLst/>
            <a:gdLst>
              <a:gd name="connsiteX0" fmla="*/ 4668443 w 4673036"/>
              <a:gd name="connsiteY0" fmla="*/ 0 h 4646764"/>
              <a:gd name="connsiteX1" fmla="*/ 4673036 w 4673036"/>
              <a:gd name="connsiteY1" fmla="*/ 116 h 4646764"/>
              <a:gd name="connsiteX2" fmla="*/ 4673036 w 4673036"/>
              <a:gd name="connsiteY2" fmla="*/ 4646764 h 4646764"/>
              <a:gd name="connsiteX3" fmla="*/ 0 w 4673036"/>
              <a:gd name="connsiteY3" fmla="*/ 4646764 h 4646764"/>
              <a:gd name="connsiteX4" fmla="*/ 5512 w 4673036"/>
              <a:gd name="connsiteY4" fmla="*/ 4428740 h 4646764"/>
              <a:gd name="connsiteX5" fmla="*/ 4668443 w 4673036"/>
              <a:gd name="connsiteY5" fmla="*/ 0 h 464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036" h="4646764">
                <a:moveTo>
                  <a:pt x="4668443" y="0"/>
                </a:moveTo>
                <a:lnTo>
                  <a:pt x="4673036" y="116"/>
                </a:lnTo>
                <a:lnTo>
                  <a:pt x="4673036" y="4646764"/>
                </a:lnTo>
                <a:lnTo>
                  <a:pt x="0" y="4646764"/>
                </a:lnTo>
                <a:lnTo>
                  <a:pt x="5512" y="4428740"/>
                </a:lnTo>
                <a:cubicBezTo>
                  <a:pt x="130563" y="1961777"/>
                  <a:pt x="2170404" y="0"/>
                  <a:pt x="4668443" y="0"/>
                </a:cubicBezTo>
                <a:close/>
              </a:path>
            </a:pathLst>
          </a:custGeom>
        </p:spPr>
        <p:txBody>
          <a:bodyPr wrap="square">
            <a:noAutofit/>
          </a:bodyPr>
          <a:lstStyle>
            <a:lvl1pPr marL="0" indent="0" algn="r">
              <a:buNone/>
              <a:defRPr sz="1100"/>
            </a:lvl1pPr>
          </a:lstStyle>
          <a:p>
            <a:endParaRPr lang="fr-FR" dirty="0"/>
          </a:p>
        </p:txBody>
      </p:sp>
    </p:spTree>
    <p:extLst>
      <p:ext uri="{BB962C8B-B14F-4D97-AF65-F5344CB8AC3E}">
        <p14:creationId xmlns:p14="http://schemas.microsoft.com/office/powerpoint/2010/main" val="2019260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Vide">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9F879A5-0C0B-4A4A-81EE-338A8DF63DA5}"/>
              </a:ext>
            </a:extLst>
          </p:cNvPr>
          <p:cNvSpPr txBox="1"/>
          <p:nvPr userDrawn="1"/>
        </p:nvSpPr>
        <p:spPr>
          <a:xfrm>
            <a:off x="2501660" y="2237919"/>
            <a:ext cx="6276356" cy="902096"/>
          </a:xfrm>
          <a:prstGeom prst="rect">
            <a:avLst/>
          </a:prstGeom>
          <a:noFill/>
        </p:spPr>
        <p:txBody>
          <a:bodyPr wrap="square" rtlCol="0" anchor="ctr" anchorCtr="0">
            <a:noAutofit/>
          </a:bodyPr>
          <a:lstStyle/>
          <a:p>
            <a:pPr lvl="0" algn="l"/>
            <a:r>
              <a:rPr lang="fr-FR" sz="7200" b="1" dirty="0">
                <a:latin typeface="Myriad Pro" panose="020B0503030403020204" pitchFamily="34" charset="0"/>
              </a:rPr>
              <a:t>03</a:t>
            </a:r>
            <a:endParaRPr lang="fr-FR" sz="5500" b="1" dirty="0">
              <a:latin typeface="Myriad Pro" panose="020B0503030403020204" pitchFamily="34" charset="0"/>
            </a:endParaRPr>
          </a:p>
        </p:txBody>
      </p:sp>
      <p:sp>
        <p:nvSpPr>
          <p:cNvPr id="6" name="Espace réservé du contenu 2">
            <a:extLst>
              <a:ext uri="{FF2B5EF4-FFF2-40B4-BE49-F238E27FC236}">
                <a16:creationId xmlns:a16="http://schemas.microsoft.com/office/drawing/2014/main" id="{55BF2421-A52B-4F8E-9D2D-81725F37B962}"/>
              </a:ext>
            </a:extLst>
          </p:cNvPr>
          <p:cNvSpPr>
            <a:spLocks noGrp="1"/>
          </p:cNvSpPr>
          <p:nvPr>
            <p:ph sz="quarter" idx="10"/>
          </p:nvPr>
        </p:nvSpPr>
        <p:spPr>
          <a:xfrm>
            <a:off x="2501659" y="3217863"/>
            <a:ext cx="6026521" cy="1346200"/>
          </a:xfrm>
          <a:prstGeom prst="rect">
            <a:avLst/>
          </a:prstGeom>
        </p:spPr>
        <p:txBody>
          <a:bodyPr anchor="ctr" anchorCtr="0"/>
          <a:lstStyle>
            <a:lvl1pPr marL="0" indent="0">
              <a:buNone/>
              <a:defRPr sz="3200">
                <a:latin typeface="Myriad Pro" panose="020B0503030403020204" pitchFamily="34" charset="0"/>
              </a:defRPr>
            </a:lvl1pPr>
          </a:lstStyle>
          <a:p>
            <a:pPr lvl="0"/>
            <a:r>
              <a:rPr lang="fr-FR" dirty="0"/>
              <a:t>Cliquez pour modifier les styles</a:t>
            </a:r>
          </a:p>
        </p:txBody>
      </p:sp>
      <p:sp>
        <p:nvSpPr>
          <p:cNvPr id="7" name="Espace réservé pour une image  29" descr="&#10;&#10;&#10;&#10;Cliquer sur l'icone pour ajouter une image&#10;">
            <a:extLst>
              <a:ext uri="{FF2B5EF4-FFF2-40B4-BE49-F238E27FC236}">
                <a16:creationId xmlns:a16="http://schemas.microsoft.com/office/drawing/2014/main" id="{DF1BC5DA-D98A-4C9C-AAF6-8C5A576219CA}"/>
              </a:ext>
            </a:extLst>
          </p:cNvPr>
          <p:cNvSpPr>
            <a:spLocks noGrp="1"/>
          </p:cNvSpPr>
          <p:nvPr>
            <p:ph type="pic" sz="quarter" idx="13"/>
          </p:nvPr>
        </p:nvSpPr>
        <p:spPr>
          <a:xfrm>
            <a:off x="8668138" y="3353950"/>
            <a:ext cx="3523861" cy="3504050"/>
          </a:xfrm>
          <a:custGeom>
            <a:avLst/>
            <a:gdLst>
              <a:gd name="connsiteX0" fmla="*/ 4668443 w 4673036"/>
              <a:gd name="connsiteY0" fmla="*/ 0 h 4646764"/>
              <a:gd name="connsiteX1" fmla="*/ 4673036 w 4673036"/>
              <a:gd name="connsiteY1" fmla="*/ 116 h 4646764"/>
              <a:gd name="connsiteX2" fmla="*/ 4673036 w 4673036"/>
              <a:gd name="connsiteY2" fmla="*/ 4646764 h 4646764"/>
              <a:gd name="connsiteX3" fmla="*/ 0 w 4673036"/>
              <a:gd name="connsiteY3" fmla="*/ 4646764 h 4646764"/>
              <a:gd name="connsiteX4" fmla="*/ 5512 w 4673036"/>
              <a:gd name="connsiteY4" fmla="*/ 4428740 h 4646764"/>
              <a:gd name="connsiteX5" fmla="*/ 4668443 w 4673036"/>
              <a:gd name="connsiteY5" fmla="*/ 0 h 464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036" h="4646764">
                <a:moveTo>
                  <a:pt x="4668443" y="0"/>
                </a:moveTo>
                <a:lnTo>
                  <a:pt x="4673036" y="116"/>
                </a:lnTo>
                <a:lnTo>
                  <a:pt x="4673036" y="4646764"/>
                </a:lnTo>
                <a:lnTo>
                  <a:pt x="0" y="4646764"/>
                </a:lnTo>
                <a:lnTo>
                  <a:pt x="5512" y="4428740"/>
                </a:lnTo>
                <a:cubicBezTo>
                  <a:pt x="130563" y="1961777"/>
                  <a:pt x="2170404" y="0"/>
                  <a:pt x="4668443" y="0"/>
                </a:cubicBezTo>
                <a:close/>
              </a:path>
            </a:pathLst>
          </a:custGeom>
        </p:spPr>
        <p:txBody>
          <a:bodyPr wrap="square">
            <a:noAutofit/>
          </a:bodyPr>
          <a:lstStyle>
            <a:lvl1pPr marL="0" indent="0" algn="r">
              <a:buNone/>
              <a:defRPr sz="1100"/>
            </a:lvl1pPr>
          </a:lstStyle>
          <a:p>
            <a:endParaRPr lang="fr-FR" dirty="0"/>
          </a:p>
        </p:txBody>
      </p:sp>
    </p:spTree>
    <p:extLst>
      <p:ext uri="{BB962C8B-B14F-4D97-AF65-F5344CB8AC3E}">
        <p14:creationId xmlns:p14="http://schemas.microsoft.com/office/powerpoint/2010/main" val="22350869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Vide">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9F879A5-0C0B-4A4A-81EE-338A8DF63DA5}"/>
              </a:ext>
            </a:extLst>
          </p:cNvPr>
          <p:cNvSpPr txBox="1"/>
          <p:nvPr userDrawn="1"/>
        </p:nvSpPr>
        <p:spPr>
          <a:xfrm>
            <a:off x="2501660" y="2237919"/>
            <a:ext cx="6276356" cy="902096"/>
          </a:xfrm>
          <a:prstGeom prst="rect">
            <a:avLst/>
          </a:prstGeom>
          <a:noFill/>
        </p:spPr>
        <p:txBody>
          <a:bodyPr wrap="square" rtlCol="0" anchor="ctr" anchorCtr="0">
            <a:noAutofit/>
          </a:bodyPr>
          <a:lstStyle/>
          <a:p>
            <a:pPr lvl="0" algn="l"/>
            <a:r>
              <a:rPr lang="fr-FR" sz="7200" b="1" dirty="0">
                <a:latin typeface="Myriad Pro" panose="020B0503030403020204" pitchFamily="34" charset="0"/>
              </a:rPr>
              <a:t>04</a:t>
            </a:r>
            <a:endParaRPr lang="fr-FR" sz="5500" b="1" dirty="0">
              <a:latin typeface="Myriad Pro" panose="020B0503030403020204" pitchFamily="34" charset="0"/>
            </a:endParaRPr>
          </a:p>
        </p:txBody>
      </p:sp>
      <p:sp>
        <p:nvSpPr>
          <p:cNvPr id="6" name="Espace réservé du contenu 2">
            <a:extLst>
              <a:ext uri="{FF2B5EF4-FFF2-40B4-BE49-F238E27FC236}">
                <a16:creationId xmlns:a16="http://schemas.microsoft.com/office/drawing/2014/main" id="{55BF2421-A52B-4F8E-9D2D-81725F37B962}"/>
              </a:ext>
            </a:extLst>
          </p:cNvPr>
          <p:cNvSpPr>
            <a:spLocks noGrp="1"/>
          </p:cNvSpPr>
          <p:nvPr>
            <p:ph sz="quarter" idx="10"/>
          </p:nvPr>
        </p:nvSpPr>
        <p:spPr>
          <a:xfrm>
            <a:off x="2501659" y="3217863"/>
            <a:ext cx="6026521" cy="1346200"/>
          </a:xfrm>
          <a:prstGeom prst="rect">
            <a:avLst/>
          </a:prstGeom>
        </p:spPr>
        <p:txBody>
          <a:bodyPr anchor="ctr" anchorCtr="0"/>
          <a:lstStyle>
            <a:lvl1pPr marL="0" indent="0">
              <a:buNone/>
              <a:defRPr sz="3200">
                <a:latin typeface="Myriad Pro" panose="020B0503030403020204" pitchFamily="34" charset="0"/>
              </a:defRPr>
            </a:lvl1pPr>
          </a:lstStyle>
          <a:p>
            <a:pPr lvl="0"/>
            <a:r>
              <a:rPr lang="fr-FR" dirty="0"/>
              <a:t>Cliquez pour modifier les styles</a:t>
            </a:r>
          </a:p>
        </p:txBody>
      </p:sp>
      <p:sp>
        <p:nvSpPr>
          <p:cNvPr id="7" name="Espace réservé pour une image  29" descr="&#10;&#10;&#10;&#10;Cliquer sur l'icone pour ajouter une image&#10;">
            <a:extLst>
              <a:ext uri="{FF2B5EF4-FFF2-40B4-BE49-F238E27FC236}">
                <a16:creationId xmlns:a16="http://schemas.microsoft.com/office/drawing/2014/main" id="{DF1BC5DA-D98A-4C9C-AAF6-8C5A576219CA}"/>
              </a:ext>
            </a:extLst>
          </p:cNvPr>
          <p:cNvSpPr>
            <a:spLocks noGrp="1"/>
          </p:cNvSpPr>
          <p:nvPr>
            <p:ph type="pic" sz="quarter" idx="13"/>
          </p:nvPr>
        </p:nvSpPr>
        <p:spPr>
          <a:xfrm>
            <a:off x="8668138" y="3353950"/>
            <a:ext cx="3523861" cy="3504050"/>
          </a:xfrm>
          <a:custGeom>
            <a:avLst/>
            <a:gdLst>
              <a:gd name="connsiteX0" fmla="*/ 4668443 w 4673036"/>
              <a:gd name="connsiteY0" fmla="*/ 0 h 4646764"/>
              <a:gd name="connsiteX1" fmla="*/ 4673036 w 4673036"/>
              <a:gd name="connsiteY1" fmla="*/ 116 h 4646764"/>
              <a:gd name="connsiteX2" fmla="*/ 4673036 w 4673036"/>
              <a:gd name="connsiteY2" fmla="*/ 4646764 h 4646764"/>
              <a:gd name="connsiteX3" fmla="*/ 0 w 4673036"/>
              <a:gd name="connsiteY3" fmla="*/ 4646764 h 4646764"/>
              <a:gd name="connsiteX4" fmla="*/ 5512 w 4673036"/>
              <a:gd name="connsiteY4" fmla="*/ 4428740 h 4646764"/>
              <a:gd name="connsiteX5" fmla="*/ 4668443 w 4673036"/>
              <a:gd name="connsiteY5" fmla="*/ 0 h 464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036" h="4646764">
                <a:moveTo>
                  <a:pt x="4668443" y="0"/>
                </a:moveTo>
                <a:lnTo>
                  <a:pt x="4673036" y="116"/>
                </a:lnTo>
                <a:lnTo>
                  <a:pt x="4673036" y="4646764"/>
                </a:lnTo>
                <a:lnTo>
                  <a:pt x="0" y="4646764"/>
                </a:lnTo>
                <a:lnTo>
                  <a:pt x="5512" y="4428740"/>
                </a:lnTo>
                <a:cubicBezTo>
                  <a:pt x="130563" y="1961777"/>
                  <a:pt x="2170404" y="0"/>
                  <a:pt x="4668443" y="0"/>
                </a:cubicBezTo>
                <a:close/>
              </a:path>
            </a:pathLst>
          </a:custGeom>
        </p:spPr>
        <p:txBody>
          <a:bodyPr wrap="square">
            <a:noAutofit/>
          </a:bodyPr>
          <a:lstStyle>
            <a:lvl1pPr marL="0" indent="0" algn="r">
              <a:buNone/>
              <a:defRPr sz="1100"/>
            </a:lvl1pPr>
          </a:lstStyle>
          <a:p>
            <a:endParaRPr lang="fr-FR" dirty="0"/>
          </a:p>
        </p:txBody>
      </p:sp>
    </p:spTree>
    <p:extLst>
      <p:ext uri="{BB962C8B-B14F-4D97-AF65-F5344CB8AC3E}">
        <p14:creationId xmlns:p14="http://schemas.microsoft.com/office/powerpoint/2010/main" val="9115470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Vide">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9F879A5-0C0B-4A4A-81EE-338A8DF63DA5}"/>
              </a:ext>
            </a:extLst>
          </p:cNvPr>
          <p:cNvSpPr txBox="1"/>
          <p:nvPr userDrawn="1"/>
        </p:nvSpPr>
        <p:spPr>
          <a:xfrm>
            <a:off x="2501660" y="2237919"/>
            <a:ext cx="6276356" cy="902096"/>
          </a:xfrm>
          <a:prstGeom prst="rect">
            <a:avLst/>
          </a:prstGeom>
          <a:noFill/>
        </p:spPr>
        <p:txBody>
          <a:bodyPr wrap="square" rtlCol="0" anchor="ctr" anchorCtr="0">
            <a:noAutofit/>
          </a:bodyPr>
          <a:lstStyle/>
          <a:p>
            <a:pPr lvl="0" algn="l"/>
            <a:r>
              <a:rPr lang="fr-FR" sz="7200" b="1" dirty="0">
                <a:latin typeface="Myriad Pro" panose="020B0503030403020204" pitchFamily="34" charset="0"/>
              </a:rPr>
              <a:t>05</a:t>
            </a:r>
            <a:endParaRPr lang="fr-FR" sz="5500" b="1" dirty="0">
              <a:latin typeface="Myriad Pro" panose="020B0503030403020204" pitchFamily="34" charset="0"/>
            </a:endParaRPr>
          </a:p>
        </p:txBody>
      </p:sp>
      <p:sp>
        <p:nvSpPr>
          <p:cNvPr id="6" name="Espace réservé du contenu 2">
            <a:extLst>
              <a:ext uri="{FF2B5EF4-FFF2-40B4-BE49-F238E27FC236}">
                <a16:creationId xmlns:a16="http://schemas.microsoft.com/office/drawing/2014/main" id="{55BF2421-A52B-4F8E-9D2D-81725F37B962}"/>
              </a:ext>
            </a:extLst>
          </p:cNvPr>
          <p:cNvSpPr>
            <a:spLocks noGrp="1"/>
          </p:cNvSpPr>
          <p:nvPr>
            <p:ph sz="quarter" idx="10"/>
          </p:nvPr>
        </p:nvSpPr>
        <p:spPr>
          <a:xfrm>
            <a:off x="2501659" y="3217863"/>
            <a:ext cx="6026521" cy="1346200"/>
          </a:xfrm>
          <a:prstGeom prst="rect">
            <a:avLst/>
          </a:prstGeom>
        </p:spPr>
        <p:txBody>
          <a:bodyPr anchor="ctr" anchorCtr="0"/>
          <a:lstStyle>
            <a:lvl1pPr marL="0" indent="0">
              <a:buNone/>
              <a:defRPr sz="3200">
                <a:latin typeface="Myriad Pro" panose="020B0503030403020204" pitchFamily="34" charset="0"/>
              </a:defRPr>
            </a:lvl1pPr>
          </a:lstStyle>
          <a:p>
            <a:pPr lvl="0"/>
            <a:r>
              <a:rPr lang="fr-FR" dirty="0"/>
              <a:t>Cliquez pour modifier les styles</a:t>
            </a:r>
          </a:p>
        </p:txBody>
      </p:sp>
      <p:sp>
        <p:nvSpPr>
          <p:cNvPr id="7" name="Espace réservé pour une image  29" descr="&#10;&#10;&#10;&#10;Cliquer sur l'icone pour ajouter une image&#10;">
            <a:extLst>
              <a:ext uri="{FF2B5EF4-FFF2-40B4-BE49-F238E27FC236}">
                <a16:creationId xmlns:a16="http://schemas.microsoft.com/office/drawing/2014/main" id="{DF1BC5DA-D98A-4C9C-AAF6-8C5A576219CA}"/>
              </a:ext>
            </a:extLst>
          </p:cNvPr>
          <p:cNvSpPr>
            <a:spLocks noGrp="1"/>
          </p:cNvSpPr>
          <p:nvPr>
            <p:ph type="pic" sz="quarter" idx="13"/>
          </p:nvPr>
        </p:nvSpPr>
        <p:spPr>
          <a:xfrm>
            <a:off x="8668138" y="3353950"/>
            <a:ext cx="3523861" cy="3504050"/>
          </a:xfrm>
          <a:custGeom>
            <a:avLst/>
            <a:gdLst>
              <a:gd name="connsiteX0" fmla="*/ 4668443 w 4673036"/>
              <a:gd name="connsiteY0" fmla="*/ 0 h 4646764"/>
              <a:gd name="connsiteX1" fmla="*/ 4673036 w 4673036"/>
              <a:gd name="connsiteY1" fmla="*/ 116 h 4646764"/>
              <a:gd name="connsiteX2" fmla="*/ 4673036 w 4673036"/>
              <a:gd name="connsiteY2" fmla="*/ 4646764 h 4646764"/>
              <a:gd name="connsiteX3" fmla="*/ 0 w 4673036"/>
              <a:gd name="connsiteY3" fmla="*/ 4646764 h 4646764"/>
              <a:gd name="connsiteX4" fmla="*/ 5512 w 4673036"/>
              <a:gd name="connsiteY4" fmla="*/ 4428740 h 4646764"/>
              <a:gd name="connsiteX5" fmla="*/ 4668443 w 4673036"/>
              <a:gd name="connsiteY5" fmla="*/ 0 h 464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036" h="4646764">
                <a:moveTo>
                  <a:pt x="4668443" y="0"/>
                </a:moveTo>
                <a:lnTo>
                  <a:pt x="4673036" y="116"/>
                </a:lnTo>
                <a:lnTo>
                  <a:pt x="4673036" y="4646764"/>
                </a:lnTo>
                <a:lnTo>
                  <a:pt x="0" y="4646764"/>
                </a:lnTo>
                <a:lnTo>
                  <a:pt x="5512" y="4428740"/>
                </a:lnTo>
                <a:cubicBezTo>
                  <a:pt x="130563" y="1961777"/>
                  <a:pt x="2170404" y="0"/>
                  <a:pt x="4668443" y="0"/>
                </a:cubicBezTo>
                <a:close/>
              </a:path>
            </a:pathLst>
          </a:custGeom>
        </p:spPr>
        <p:txBody>
          <a:bodyPr wrap="square">
            <a:noAutofit/>
          </a:bodyPr>
          <a:lstStyle>
            <a:lvl1pPr marL="0" indent="0" algn="r">
              <a:buNone/>
              <a:defRPr sz="1100"/>
            </a:lvl1pPr>
          </a:lstStyle>
          <a:p>
            <a:endParaRPr lang="fr-FR" dirty="0"/>
          </a:p>
        </p:txBody>
      </p:sp>
    </p:spTree>
    <p:extLst>
      <p:ext uri="{BB962C8B-B14F-4D97-AF65-F5344CB8AC3E}">
        <p14:creationId xmlns:p14="http://schemas.microsoft.com/office/powerpoint/2010/main" val="6901163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Vide">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9F879A5-0C0B-4A4A-81EE-338A8DF63DA5}"/>
              </a:ext>
            </a:extLst>
          </p:cNvPr>
          <p:cNvSpPr txBox="1"/>
          <p:nvPr userDrawn="1"/>
        </p:nvSpPr>
        <p:spPr>
          <a:xfrm>
            <a:off x="2501660" y="2237919"/>
            <a:ext cx="6276356" cy="902096"/>
          </a:xfrm>
          <a:prstGeom prst="rect">
            <a:avLst/>
          </a:prstGeom>
          <a:noFill/>
        </p:spPr>
        <p:txBody>
          <a:bodyPr wrap="square" rtlCol="0" anchor="ctr" anchorCtr="0">
            <a:noAutofit/>
          </a:bodyPr>
          <a:lstStyle/>
          <a:p>
            <a:pPr lvl="0" algn="l"/>
            <a:r>
              <a:rPr lang="fr-FR" sz="7200" b="1" dirty="0">
                <a:latin typeface="Myriad Pro" panose="020B0503030403020204" pitchFamily="34" charset="0"/>
              </a:rPr>
              <a:t>A</a:t>
            </a:r>
            <a:endParaRPr lang="fr-FR" sz="5500" b="1" dirty="0">
              <a:latin typeface="Myriad Pro" panose="020B0503030403020204" pitchFamily="34" charset="0"/>
            </a:endParaRPr>
          </a:p>
        </p:txBody>
      </p:sp>
      <p:sp>
        <p:nvSpPr>
          <p:cNvPr id="6" name="Espace réservé du contenu 2">
            <a:extLst>
              <a:ext uri="{FF2B5EF4-FFF2-40B4-BE49-F238E27FC236}">
                <a16:creationId xmlns:a16="http://schemas.microsoft.com/office/drawing/2014/main" id="{55BF2421-A52B-4F8E-9D2D-81725F37B962}"/>
              </a:ext>
            </a:extLst>
          </p:cNvPr>
          <p:cNvSpPr>
            <a:spLocks noGrp="1"/>
          </p:cNvSpPr>
          <p:nvPr>
            <p:ph sz="quarter" idx="10"/>
          </p:nvPr>
        </p:nvSpPr>
        <p:spPr>
          <a:xfrm>
            <a:off x="2501659" y="3217863"/>
            <a:ext cx="6026521" cy="1346200"/>
          </a:xfrm>
          <a:prstGeom prst="rect">
            <a:avLst/>
          </a:prstGeom>
        </p:spPr>
        <p:txBody>
          <a:bodyPr anchor="ctr" anchorCtr="0"/>
          <a:lstStyle>
            <a:lvl1pPr marL="0" indent="0">
              <a:buNone/>
              <a:defRPr sz="3200">
                <a:latin typeface="Myriad Pro" panose="020B0503030403020204" pitchFamily="34" charset="0"/>
              </a:defRPr>
            </a:lvl1pPr>
          </a:lstStyle>
          <a:p>
            <a:pPr lvl="0"/>
            <a:r>
              <a:rPr lang="fr-FR" dirty="0"/>
              <a:t>Cliquez pour modifier les styles</a:t>
            </a:r>
          </a:p>
        </p:txBody>
      </p:sp>
      <p:sp>
        <p:nvSpPr>
          <p:cNvPr id="7" name="Espace réservé pour une image  29" descr="&#10;&#10;&#10;&#10;Cliquer sur l'icone pour ajouter une image&#10;">
            <a:extLst>
              <a:ext uri="{FF2B5EF4-FFF2-40B4-BE49-F238E27FC236}">
                <a16:creationId xmlns:a16="http://schemas.microsoft.com/office/drawing/2014/main" id="{DF1BC5DA-D98A-4C9C-AAF6-8C5A576219CA}"/>
              </a:ext>
            </a:extLst>
          </p:cNvPr>
          <p:cNvSpPr>
            <a:spLocks noGrp="1"/>
          </p:cNvSpPr>
          <p:nvPr>
            <p:ph type="pic" sz="quarter" idx="13"/>
          </p:nvPr>
        </p:nvSpPr>
        <p:spPr>
          <a:xfrm>
            <a:off x="8668138" y="3353950"/>
            <a:ext cx="3523861" cy="3504050"/>
          </a:xfrm>
          <a:custGeom>
            <a:avLst/>
            <a:gdLst>
              <a:gd name="connsiteX0" fmla="*/ 4668443 w 4673036"/>
              <a:gd name="connsiteY0" fmla="*/ 0 h 4646764"/>
              <a:gd name="connsiteX1" fmla="*/ 4673036 w 4673036"/>
              <a:gd name="connsiteY1" fmla="*/ 116 h 4646764"/>
              <a:gd name="connsiteX2" fmla="*/ 4673036 w 4673036"/>
              <a:gd name="connsiteY2" fmla="*/ 4646764 h 4646764"/>
              <a:gd name="connsiteX3" fmla="*/ 0 w 4673036"/>
              <a:gd name="connsiteY3" fmla="*/ 4646764 h 4646764"/>
              <a:gd name="connsiteX4" fmla="*/ 5512 w 4673036"/>
              <a:gd name="connsiteY4" fmla="*/ 4428740 h 4646764"/>
              <a:gd name="connsiteX5" fmla="*/ 4668443 w 4673036"/>
              <a:gd name="connsiteY5" fmla="*/ 0 h 464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036" h="4646764">
                <a:moveTo>
                  <a:pt x="4668443" y="0"/>
                </a:moveTo>
                <a:lnTo>
                  <a:pt x="4673036" y="116"/>
                </a:lnTo>
                <a:lnTo>
                  <a:pt x="4673036" y="4646764"/>
                </a:lnTo>
                <a:lnTo>
                  <a:pt x="0" y="4646764"/>
                </a:lnTo>
                <a:lnTo>
                  <a:pt x="5512" y="4428740"/>
                </a:lnTo>
                <a:cubicBezTo>
                  <a:pt x="130563" y="1961777"/>
                  <a:pt x="2170404" y="0"/>
                  <a:pt x="4668443" y="0"/>
                </a:cubicBezTo>
                <a:close/>
              </a:path>
            </a:pathLst>
          </a:custGeom>
        </p:spPr>
        <p:txBody>
          <a:bodyPr wrap="square">
            <a:noAutofit/>
          </a:bodyPr>
          <a:lstStyle>
            <a:lvl1pPr marL="0" indent="0" algn="r">
              <a:buNone/>
              <a:defRPr sz="1100"/>
            </a:lvl1pPr>
          </a:lstStyle>
          <a:p>
            <a:endParaRPr lang="fr-FR" dirty="0"/>
          </a:p>
        </p:txBody>
      </p:sp>
    </p:spTree>
    <p:extLst>
      <p:ext uri="{BB962C8B-B14F-4D97-AF65-F5344CB8AC3E}">
        <p14:creationId xmlns:p14="http://schemas.microsoft.com/office/powerpoint/2010/main" val="18104459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Vide">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9F879A5-0C0B-4A4A-81EE-338A8DF63DA5}"/>
              </a:ext>
            </a:extLst>
          </p:cNvPr>
          <p:cNvSpPr txBox="1"/>
          <p:nvPr userDrawn="1"/>
        </p:nvSpPr>
        <p:spPr>
          <a:xfrm>
            <a:off x="2501660" y="2237919"/>
            <a:ext cx="6276356" cy="902096"/>
          </a:xfrm>
          <a:prstGeom prst="rect">
            <a:avLst/>
          </a:prstGeom>
          <a:noFill/>
        </p:spPr>
        <p:txBody>
          <a:bodyPr wrap="square" rtlCol="0" anchor="ctr" anchorCtr="0">
            <a:noAutofit/>
          </a:bodyPr>
          <a:lstStyle/>
          <a:p>
            <a:pPr lvl="0" algn="l"/>
            <a:r>
              <a:rPr lang="fr-FR" sz="7200" b="1" dirty="0">
                <a:latin typeface="Myriad Pro" panose="020B0503030403020204" pitchFamily="34" charset="0"/>
              </a:rPr>
              <a:t>B</a:t>
            </a:r>
            <a:endParaRPr lang="fr-FR" sz="5500" b="1" dirty="0">
              <a:latin typeface="Myriad Pro" panose="020B0503030403020204" pitchFamily="34" charset="0"/>
            </a:endParaRPr>
          </a:p>
        </p:txBody>
      </p:sp>
      <p:sp>
        <p:nvSpPr>
          <p:cNvPr id="6" name="Espace réservé du contenu 2">
            <a:extLst>
              <a:ext uri="{FF2B5EF4-FFF2-40B4-BE49-F238E27FC236}">
                <a16:creationId xmlns:a16="http://schemas.microsoft.com/office/drawing/2014/main" id="{55BF2421-A52B-4F8E-9D2D-81725F37B962}"/>
              </a:ext>
            </a:extLst>
          </p:cNvPr>
          <p:cNvSpPr>
            <a:spLocks noGrp="1"/>
          </p:cNvSpPr>
          <p:nvPr>
            <p:ph sz="quarter" idx="10"/>
          </p:nvPr>
        </p:nvSpPr>
        <p:spPr>
          <a:xfrm>
            <a:off x="2501659" y="3217863"/>
            <a:ext cx="6026521" cy="1346200"/>
          </a:xfrm>
          <a:prstGeom prst="rect">
            <a:avLst/>
          </a:prstGeom>
        </p:spPr>
        <p:txBody>
          <a:bodyPr anchor="ctr" anchorCtr="0"/>
          <a:lstStyle>
            <a:lvl1pPr marL="0" indent="0">
              <a:buNone/>
              <a:defRPr sz="3200">
                <a:latin typeface="Myriad Pro" panose="020B0503030403020204" pitchFamily="34" charset="0"/>
              </a:defRPr>
            </a:lvl1pPr>
          </a:lstStyle>
          <a:p>
            <a:pPr lvl="0"/>
            <a:r>
              <a:rPr lang="fr-FR" dirty="0"/>
              <a:t>Cliquez pour modifier les styles</a:t>
            </a:r>
          </a:p>
        </p:txBody>
      </p:sp>
      <p:sp>
        <p:nvSpPr>
          <p:cNvPr id="7" name="Espace réservé pour une image  29" descr="&#10;&#10;&#10;&#10;Cliquer sur l'icone pour ajouter une image&#10;">
            <a:extLst>
              <a:ext uri="{FF2B5EF4-FFF2-40B4-BE49-F238E27FC236}">
                <a16:creationId xmlns:a16="http://schemas.microsoft.com/office/drawing/2014/main" id="{DF1BC5DA-D98A-4C9C-AAF6-8C5A576219CA}"/>
              </a:ext>
            </a:extLst>
          </p:cNvPr>
          <p:cNvSpPr>
            <a:spLocks noGrp="1"/>
          </p:cNvSpPr>
          <p:nvPr>
            <p:ph type="pic" sz="quarter" idx="13"/>
          </p:nvPr>
        </p:nvSpPr>
        <p:spPr>
          <a:xfrm>
            <a:off x="8668138" y="3353950"/>
            <a:ext cx="3523861" cy="3504050"/>
          </a:xfrm>
          <a:custGeom>
            <a:avLst/>
            <a:gdLst>
              <a:gd name="connsiteX0" fmla="*/ 4668443 w 4673036"/>
              <a:gd name="connsiteY0" fmla="*/ 0 h 4646764"/>
              <a:gd name="connsiteX1" fmla="*/ 4673036 w 4673036"/>
              <a:gd name="connsiteY1" fmla="*/ 116 h 4646764"/>
              <a:gd name="connsiteX2" fmla="*/ 4673036 w 4673036"/>
              <a:gd name="connsiteY2" fmla="*/ 4646764 h 4646764"/>
              <a:gd name="connsiteX3" fmla="*/ 0 w 4673036"/>
              <a:gd name="connsiteY3" fmla="*/ 4646764 h 4646764"/>
              <a:gd name="connsiteX4" fmla="*/ 5512 w 4673036"/>
              <a:gd name="connsiteY4" fmla="*/ 4428740 h 4646764"/>
              <a:gd name="connsiteX5" fmla="*/ 4668443 w 4673036"/>
              <a:gd name="connsiteY5" fmla="*/ 0 h 464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036" h="4646764">
                <a:moveTo>
                  <a:pt x="4668443" y="0"/>
                </a:moveTo>
                <a:lnTo>
                  <a:pt x="4673036" y="116"/>
                </a:lnTo>
                <a:lnTo>
                  <a:pt x="4673036" y="4646764"/>
                </a:lnTo>
                <a:lnTo>
                  <a:pt x="0" y="4646764"/>
                </a:lnTo>
                <a:lnTo>
                  <a:pt x="5512" y="4428740"/>
                </a:lnTo>
                <a:cubicBezTo>
                  <a:pt x="130563" y="1961777"/>
                  <a:pt x="2170404" y="0"/>
                  <a:pt x="4668443" y="0"/>
                </a:cubicBezTo>
                <a:close/>
              </a:path>
            </a:pathLst>
          </a:custGeom>
        </p:spPr>
        <p:txBody>
          <a:bodyPr wrap="square">
            <a:noAutofit/>
          </a:bodyPr>
          <a:lstStyle>
            <a:lvl1pPr marL="0" indent="0" algn="r">
              <a:buNone/>
              <a:defRPr sz="1100"/>
            </a:lvl1pPr>
          </a:lstStyle>
          <a:p>
            <a:endParaRPr lang="fr-FR" dirty="0"/>
          </a:p>
        </p:txBody>
      </p:sp>
    </p:spTree>
    <p:extLst>
      <p:ext uri="{BB962C8B-B14F-4D97-AF65-F5344CB8AC3E}">
        <p14:creationId xmlns:p14="http://schemas.microsoft.com/office/powerpoint/2010/main" val="1989884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Vide">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9F879A5-0C0B-4A4A-81EE-338A8DF63DA5}"/>
              </a:ext>
            </a:extLst>
          </p:cNvPr>
          <p:cNvSpPr txBox="1"/>
          <p:nvPr userDrawn="1"/>
        </p:nvSpPr>
        <p:spPr>
          <a:xfrm>
            <a:off x="2501660" y="2237919"/>
            <a:ext cx="6276356" cy="902096"/>
          </a:xfrm>
          <a:prstGeom prst="rect">
            <a:avLst/>
          </a:prstGeom>
          <a:noFill/>
        </p:spPr>
        <p:txBody>
          <a:bodyPr wrap="square" rtlCol="0" anchor="ctr" anchorCtr="0">
            <a:noAutofit/>
          </a:bodyPr>
          <a:lstStyle/>
          <a:p>
            <a:pPr lvl="0" algn="l"/>
            <a:r>
              <a:rPr lang="fr-FR" sz="7200" b="1" dirty="0">
                <a:latin typeface="Myriad Pro" panose="020B0503030403020204" pitchFamily="34" charset="0"/>
              </a:rPr>
              <a:t>C</a:t>
            </a:r>
            <a:endParaRPr lang="fr-FR" sz="5500" b="1" dirty="0">
              <a:latin typeface="Myriad Pro" panose="020B0503030403020204" pitchFamily="34" charset="0"/>
            </a:endParaRPr>
          </a:p>
        </p:txBody>
      </p:sp>
      <p:sp>
        <p:nvSpPr>
          <p:cNvPr id="6" name="Espace réservé du contenu 2">
            <a:extLst>
              <a:ext uri="{FF2B5EF4-FFF2-40B4-BE49-F238E27FC236}">
                <a16:creationId xmlns:a16="http://schemas.microsoft.com/office/drawing/2014/main" id="{55BF2421-A52B-4F8E-9D2D-81725F37B962}"/>
              </a:ext>
            </a:extLst>
          </p:cNvPr>
          <p:cNvSpPr>
            <a:spLocks noGrp="1"/>
          </p:cNvSpPr>
          <p:nvPr>
            <p:ph sz="quarter" idx="10"/>
          </p:nvPr>
        </p:nvSpPr>
        <p:spPr>
          <a:xfrm>
            <a:off x="2501659" y="3217863"/>
            <a:ext cx="6026521" cy="1346200"/>
          </a:xfrm>
          <a:prstGeom prst="rect">
            <a:avLst/>
          </a:prstGeom>
        </p:spPr>
        <p:txBody>
          <a:bodyPr anchor="ctr" anchorCtr="0"/>
          <a:lstStyle>
            <a:lvl1pPr marL="0" indent="0">
              <a:buNone/>
              <a:defRPr sz="3200">
                <a:latin typeface="Myriad Pro" panose="020B0503030403020204" pitchFamily="34" charset="0"/>
              </a:defRPr>
            </a:lvl1pPr>
          </a:lstStyle>
          <a:p>
            <a:pPr lvl="0"/>
            <a:r>
              <a:rPr lang="fr-FR" dirty="0"/>
              <a:t>Cliquez pour modifier les styles</a:t>
            </a:r>
          </a:p>
        </p:txBody>
      </p:sp>
      <p:sp>
        <p:nvSpPr>
          <p:cNvPr id="7" name="Espace réservé pour une image  29" descr="&#10;&#10;&#10;&#10;Cliquer sur l'icone pour ajouter une image&#10;">
            <a:extLst>
              <a:ext uri="{FF2B5EF4-FFF2-40B4-BE49-F238E27FC236}">
                <a16:creationId xmlns:a16="http://schemas.microsoft.com/office/drawing/2014/main" id="{DF1BC5DA-D98A-4C9C-AAF6-8C5A576219CA}"/>
              </a:ext>
            </a:extLst>
          </p:cNvPr>
          <p:cNvSpPr>
            <a:spLocks noGrp="1"/>
          </p:cNvSpPr>
          <p:nvPr>
            <p:ph type="pic" sz="quarter" idx="13"/>
          </p:nvPr>
        </p:nvSpPr>
        <p:spPr>
          <a:xfrm>
            <a:off x="8668138" y="3353950"/>
            <a:ext cx="3523861" cy="3504050"/>
          </a:xfrm>
          <a:custGeom>
            <a:avLst/>
            <a:gdLst>
              <a:gd name="connsiteX0" fmla="*/ 4668443 w 4673036"/>
              <a:gd name="connsiteY0" fmla="*/ 0 h 4646764"/>
              <a:gd name="connsiteX1" fmla="*/ 4673036 w 4673036"/>
              <a:gd name="connsiteY1" fmla="*/ 116 h 4646764"/>
              <a:gd name="connsiteX2" fmla="*/ 4673036 w 4673036"/>
              <a:gd name="connsiteY2" fmla="*/ 4646764 h 4646764"/>
              <a:gd name="connsiteX3" fmla="*/ 0 w 4673036"/>
              <a:gd name="connsiteY3" fmla="*/ 4646764 h 4646764"/>
              <a:gd name="connsiteX4" fmla="*/ 5512 w 4673036"/>
              <a:gd name="connsiteY4" fmla="*/ 4428740 h 4646764"/>
              <a:gd name="connsiteX5" fmla="*/ 4668443 w 4673036"/>
              <a:gd name="connsiteY5" fmla="*/ 0 h 464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036" h="4646764">
                <a:moveTo>
                  <a:pt x="4668443" y="0"/>
                </a:moveTo>
                <a:lnTo>
                  <a:pt x="4673036" y="116"/>
                </a:lnTo>
                <a:lnTo>
                  <a:pt x="4673036" y="4646764"/>
                </a:lnTo>
                <a:lnTo>
                  <a:pt x="0" y="4646764"/>
                </a:lnTo>
                <a:lnTo>
                  <a:pt x="5512" y="4428740"/>
                </a:lnTo>
                <a:cubicBezTo>
                  <a:pt x="130563" y="1961777"/>
                  <a:pt x="2170404" y="0"/>
                  <a:pt x="4668443" y="0"/>
                </a:cubicBezTo>
                <a:close/>
              </a:path>
            </a:pathLst>
          </a:custGeom>
        </p:spPr>
        <p:txBody>
          <a:bodyPr wrap="square">
            <a:noAutofit/>
          </a:bodyPr>
          <a:lstStyle>
            <a:lvl1pPr marL="0" indent="0" algn="r">
              <a:buNone/>
              <a:defRPr sz="1100"/>
            </a:lvl1pPr>
          </a:lstStyle>
          <a:p>
            <a:endParaRPr lang="fr-FR" dirty="0"/>
          </a:p>
        </p:txBody>
      </p:sp>
    </p:spTree>
    <p:extLst>
      <p:ext uri="{BB962C8B-B14F-4D97-AF65-F5344CB8AC3E}">
        <p14:creationId xmlns:p14="http://schemas.microsoft.com/office/powerpoint/2010/main" val="40677275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Vide">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9F879A5-0C0B-4A4A-81EE-338A8DF63DA5}"/>
              </a:ext>
            </a:extLst>
          </p:cNvPr>
          <p:cNvSpPr txBox="1"/>
          <p:nvPr userDrawn="1"/>
        </p:nvSpPr>
        <p:spPr>
          <a:xfrm>
            <a:off x="2501660" y="2237919"/>
            <a:ext cx="6276356" cy="902096"/>
          </a:xfrm>
          <a:prstGeom prst="rect">
            <a:avLst/>
          </a:prstGeom>
          <a:noFill/>
        </p:spPr>
        <p:txBody>
          <a:bodyPr wrap="square" rtlCol="0" anchor="ctr" anchorCtr="0">
            <a:noAutofit/>
          </a:bodyPr>
          <a:lstStyle/>
          <a:p>
            <a:pPr lvl="0" algn="l"/>
            <a:r>
              <a:rPr lang="fr-FR" sz="7200" b="1" dirty="0">
                <a:latin typeface="Myriad Pro" panose="020B0503030403020204" pitchFamily="34" charset="0"/>
              </a:rPr>
              <a:t>D</a:t>
            </a:r>
            <a:endParaRPr lang="fr-FR" sz="5500" b="1" dirty="0">
              <a:latin typeface="Myriad Pro" panose="020B0503030403020204" pitchFamily="34" charset="0"/>
            </a:endParaRPr>
          </a:p>
        </p:txBody>
      </p:sp>
      <p:sp>
        <p:nvSpPr>
          <p:cNvPr id="6" name="Espace réservé du contenu 2">
            <a:extLst>
              <a:ext uri="{FF2B5EF4-FFF2-40B4-BE49-F238E27FC236}">
                <a16:creationId xmlns:a16="http://schemas.microsoft.com/office/drawing/2014/main" id="{55BF2421-A52B-4F8E-9D2D-81725F37B962}"/>
              </a:ext>
            </a:extLst>
          </p:cNvPr>
          <p:cNvSpPr>
            <a:spLocks noGrp="1"/>
          </p:cNvSpPr>
          <p:nvPr>
            <p:ph sz="quarter" idx="10"/>
          </p:nvPr>
        </p:nvSpPr>
        <p:spPr>
          <a:xfrm>
            <a:off x="2501659" y="3217863"/>
            <a:ext cx="6026521" cy="1346200"/>
          </a:xfrm>
          <a:prstGeom prst="rect">
            <a:avLst/>
          </a:prstGeom>
        </p:spPr>
        <p:txBody>
          <a:bodyPr anchor="ctr" anchorCtr="0"/>
          <a:lstStyle>
            <a:lvl1pPr marL="0" indent="0">
              <a:buNone/>
              <a:defRPr sz="3200">
                <a:latin typeface="Myriad Pro" panose="020B0503030403020204" pitchFamily="34" charset="0"/>
              </a:defRPr>
            </a:lvl1pPr>
          </a:lstStyle>
          <a:p>
            <a:pPr lvl="0"/>
            <a:r>
              <a:rPr lang="fr-FR" dirty="0"/>
              <a:t>Cliquez pour modifier les styles</a:t>
            </a:r>
          </a:p>
        </p:txBody>
      </p:sp>
      <p:sp>
        <p:nvSpPr>
          <p:cNvPr id="7" name="Espace réservé pour une image  29" descr="&#10;&#10;&#10;&#10;Cliquer sur l'icone pour ajouter une image&#10;">
            <a:extLst>
              <a:ext uri="{FF2B5EF4-FFF2-40B4-BE49-F238E27FC236}">
                <a16:creationId xmlns:a16="http://schemas.microsoft.com/office/drawing/2014/main" id="{DF1BC5DA-D98A-4C9C-AAF6-8C5A576219CA}"/>
              </a:ext>
            </a:extLst>
          </p:cNvPr>
          <p:cNvSpPr>
            <a:spLocks noGrp="1"/>
          </p:cNvSpPr>
          <p:nvPr>
            <p:ph type="pic" sz="quarter" idx="13"/>
          </p:nvPr>
        </p:nvSpPr>
        <p:spPr>
          <a:xfrm>
            <a:off x="8668138" y="3353950"/>
            <a:ext cx="3523861" cy="3504050"/>
          </a:xfrm>
          <a:custGeom>
            <a:avLst/>
            <a:gdLst>
              <a:gd name="connsiteX0" fmla="*/ 4668443 w 4673036"/>
              <a:gd name="connsiteY0" fmla="*/ 0 h 4646764"/>
              <a:gd name="connsiteX1" fmla="*/ 4673036 w 4673036"/>
              <a:gd name="connsiteY1" fmla="*/ 116 h 4646764"/>
              <a:gd name="connsiteX2" fmla="*/ 4673036 w 4673036"/>
              <a:gd name="connsiteY2" fmla="*/ 4646764 h 4646764"/>
              <a:gd name="connsiteX3" fmla="*/ 0 w 4673036"/>
              <a:gd name="connsiteY3" fmla="*/ 4646764 h 4646764"/>
              <a:gd name="connsiteX4" fmla="*/ 5512 w 4673036"/>
              <a:gd name="connsiteY4" fmla="*/ 4428740 h 4646764"/>
              <a:gd name="connsiteX5" fmla="*/ 4668443 w 4673036"/>
              <a:gd name="connsiteY5" fmla="*/ 0 h 464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036" h="4646764">
                <a:moveTo>
                  <a:pt x="4668443" y="0"/>
                </a:moveTo>
                <a:lnTo>
                  <a:pt x="4673036" y="116"/>
                </a:lnTo>
                <a:lnTo>
                  <a:pt x="4673036" y="4646764"/>
                </a:lnTo>
                <a:lnTo>
                  <a:pt x="0" y="4646764"/>
                </a:lnTo>
                <a:lnTo>
                  <a:pt x="5512" y="4428740"/>
                </a:lnTo>
                <a:cubicBezTo>
                  <a:pt x="130563" y="1961777"/>
                  <a:pt x="2170404" y="0"/>
                  <a:pt x="4668443" y="0"/>
                </a:cubicBezTo>
                <a:close/>
              </a:path>
            </a:pathLst>
          </a:custGeom>
        </p:spPr>
        <p:txBody>
          <a:bodyPr wrap="square">
            <a:noAutofit/>
          </a:bodyPr>
          <a:lstStyle>
            <a:lvl1pPr marL="0" indent="0" algn="r">
              <a:buNone/>
              <a:defRPr sz="1100"/>
            </a:lvl1pPr>
          </a:lstStyle>
          <a:p>
            <a:endParaRPr lang="fr-FR" dirty="0"/>
          </a:p>
        </p:txBody>
      </p:sp>
    </p:spTree>
    <p:extLst>
      <p:ext uri="{BB962C8B-B14F-4D97-AF65-F5344CB8AC3E}">
        <p14:creationId xmlns:p14="http://schemas.microsoft.com/office/powerpoint/2010/main" val="40035956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Vide">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9F879A5-0C0B-4A4A-81EE-338A8DF63DA5}"/>
              </a:ext>
            </a:extLst>
          </p:cNvPr>
          <p:cNvSpPr txBox="1"/>
          <p:nvPr userDrawn="1"/>
        </p:nvSpPr>
        <p:spPr>
          <a:xfrm>
            <a:off x="2501660" y="2237919"/>
            <a:ext cx="6276356" cy="902096"/>
          </a:xfrm>
          <a:prstGeom prst="rect">
            <a:avLst/>
          </a:prstGeom>
          <a:noFill/>
        </p:spPr>
        <p:txBody>
          <a:bodyPr wrap="square" rtlCol="0" anchor="ctr" anchorCtr="0">
            <a:noAutofit/>
          </a:bodyPr>
          <a:lstStyle/>
          <a:p>
            <a:pPr lvl="0" algn="l"/>
            <a:r>
              <a:rPr lang="fr-FR" sz="7200" b="1" dirty="0">
                <a:latin typeface="Myriad Pro" panose="020B0503030403020204" pitchFamily="34" charset="0"/>
              </a:rPr>
              <a:t>E</a:t>
            </a:r>
            <a:endParaRPr lang="fr-FR" sz="5500" b="1" dirty="0">
              <a:latin typeface="Myriad Pro" panose="020B0503030403020204" pitchFamily="34" charset="0"/>
            </a:endParaRPr>
          </a:p>
        </p:txBody>
      </p:sp>
      <p:sp>
        <p:nvSpPr>
          <p:cNvPr id="6" name="Espace réservé du contenu 2">
            <a:extLst>
              <a:ext uri="{FF2B5EF4-FFF2-40B4-BE49-F238E27FC236}">
                <a16:creationId xmlns:a16="http://schemas.microsoft.com/office/drawing/2014/main" id="{55BF2421-A52B-4F8E-9D2D-81725F37B962}"/>
              </a:ext>
            </a:extLst>
          </p:cNvPr>
          <p:cNvSpPr>
            <a:spLocks noGrp="1"/>
          </p:cNvSpPr>
          <p:nvPr>
            <p:ph sz="quarter" idx="10"/>
          </p:nvPr>
        </p:nvSpPr>
        <p:spPr>
          <a:xfrm>
            <a:off x="2501659" y="3217863"/>
            <a:ext cx="6026521" cy="1346200"/>
          </a:xfrm>
          <a:prstGeom prst="rect">
            <a:avLst/>
          </a:prstGeom>
        </p:spPr>
        <p:txBody>
          <a:bodyPr anchor="ctr" anchorCtr="0"/>
          <a:lstStyle>
            <a:lvl1pPr marL="0" indent="0">
              <a:buNone/>
              <a:defRPr sz="3200">
                <a:latin typeface="Myriad Pro" panose="020B0503030403020204" pitchFamily="34" charset="0"/>
              </a:defRPr>
            </a:lvl1pPr>
          </a:lstStyle>
          <a:p>
            <a:pPr lvl="0"/>
            <a:r>
              <a:rPr lang="fr-FR" dirty="0"/>
              <a:t>Cliquez pour modifier les styles</a:t>
            </a:r>
          </a:p>
        </p:txBody>
      </p:sp>
      <p:sp>
        <p:nvSpPr>
          <p:cNvPr id="7" name="Espace réservé pour une image  29" descr="&#10;&#10;&#10;&#10;Cliquer sur l'icone pour ajouter une image&#10;">
            <a:extLst>
              <a:ext uri="{FF2B5EF4-FFF2-40B4-BE49-F238E27FC236}">
                <a16:creationId xmlns:a16="http://schemas.microsoft.com/office/drawing/2014/main" id="{DF1BC5DA-D98A-4C9C-AAF6-8C5A576219CA}"/>
              </a:ext>
            </a:extLst>
          </p:cNvPr>
          <p:cNvSpPr>
            <a:spLocks noGrp="1"/>
          </p:cNvSpPr>
          <p:nvPr>
            <p:ph type="pic" sz="quarter" idx="13"/>
          </p:nvPr>
        </p:nvSpPr>
        <p:spPr>
          <a:xfrm>
            <a:off x="8668138" y="3353950"/>
            <a:ext cx="3523861" cy="3504050"/>
          </a:xfrm>
          <a:custGeom>
            <a:avLst/>
            <a:gdLst>
              <a:gd name="connsiteX0" fmla="*/ 4668443 w 4673036"/>
              <a:gd name="connsiteY0" fmla="*/ 0 h 4646764"/>
              <a:gd name="connsiteX1" fmla="*/ 4673036 w 4673036"/>
              <a:gd name="connsiteY1" fmla="*/ 116 h 4646764"/>
              <a:gd name="connsiteX2" fmla="*/ 4673036 w 4673036"/>
              <a:gd name="connsiteY2" fmla="*/ 4646764 h 4646764"/>
              <a:gd name="connsiteX3" fmla="*/ 0 w 4673036"/>
              <a:gd name="connsiteY3" fmla="*/ 4646764 h 4646764"/>
              <a:gd name="connsiteX4" fmla="*/ 5512 w 4673036"/>
              <a:gd name="connsiteY4" fmla="*/ 4428740 h 4646764"/>
              <a:gd name="connsiteX5" fmla="*/ 4668443 w 4673036"/>
              <a:gd name="connsiteY5" fmla="*/ 0 h 464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036" h="4646764">
                <a:moveTo>
                  <a:pt x="4668443" y="0"/>
                </a:moveTo>
                <a:lnTo>
                  <a:pt x="4673036" y="116"/>
                </a:lnTo>
                <a:lnTo>
                  <a:pt x="4673036" y="4646764"/>
                </a:lnTo>
                <a:lnTo>
                  <a:pt x="0" y="4646764"/>
                </a:lnTo>
                <a:lnTo>
                  <a:pt x="5512" y="4428740"/>
                </a:lnTo>
                <a:cubicBezTo>
                  <a:pt x="130563" y="1961777"/>
                  <a:pt x="2170404" y="0"/>
                  <a:pt x="4668443" y="0"/>
                </a:cubicBezTo>
                <a:close/>
              </a:path>
            </a:pathLst>
          </a:custGeom>
        </p:spPr>
        <p:txBody>
          <a:bodyPr wrap="square">
            <a:noAutofit/>
          </a:bodyPr>
          <a:lstStyle>
            <a:lvl1pPr marL="0" indent="0" algn="r">
              <a:buNone/>
              <a:defRPr sz="1100"/>
            </a:lvl1pPr>
          </a:lstStyle>
          <a:p>
            <a:endParaRPr lang="fr-FR" dirty="0"/>
          </a:p>
        </p:txBody>
      </p:sp>
    </p:spTree>
    <p:extLst>
      <p:ext uri="{BB962C8B-B14F-4D97-AF65-F5344CB8AC3E}">
        <p14:creationId xmlns:p14="http://schemas.microsoft.com/office/powerpoint/2010/main" val="264280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DA5F278-69E2-42CE-A8F6-3CE661192D91}"/>
              </a:ext>
            </a:extLst>
          </p:cNvPr>
          <p:cNvSpPr txBox="1"/>
          <p:nvPr userDrawn="1"/>
        </p:nvSpPr>
        <p:spPr>
          <a:xfrm>
            <a:off x="2501660" y="2237919"/>
            <a:ext cx="6276356" cy="902096"/>
          </a:xfrm>
          <a:prstGeom prst="rect">
            <a:avLst/>
          </a:prstGeom>
          <a:noFill/>
        </p:spPr>
        <p:txBody>
          <a:bodyPr wrap="square" rtlCol="0" anchor="ctr" anchorCtr="0">
            <a:noAutofit/>
          </a:bodyPr>
          <a:lstStyle/>
          <a:p>
            <a:pPr lvl="0" algn="l"/>
            <a:r>
              <a:rPr lang="fr-FR" sz="7200" b="1" dirty="0">
                <a:latin typeface="Myriad Pro" panose="020B0503030403020204" pitchFamily="34" charset="0"/>
              </a:rPr>
              <a:t>01</a:t>
            </a:r>
            <a:endParaRPr lang="fr-FR" sz="5500" b="1" dirty="0">
              <a:latin typeface="Myriad Pro" panose="020B0503030403020204" pitchFamily="34" charset="0"/>
            </a:endParaRPr>
          </a:p>
        </p:txBody>
      </p:sp>
      <p:sp>
        <p:nvSpPr>
          <p:cNvPr id="6" name="Espace réservé du contenu 2">
            <a:extLst>
              <a:ext uri="{FF2B5EF4-FFF2-40B4-BE49-F238E27FC236}">
                <a16:creationId xmlns:a16="http://schemas.microsoft.com/office/drawing/2014/main" id="{8F00CFCA-B9B8-4A8E-A272-52D08C055D19}"/>
              </a:ext>
            </a:extLst>
          </p:cNvPr>
          <p:cNvSpPr>
            <a:spLocks noGrp="1"/>
          </p:cNvSpPr>
          <p:nvPr>
            <p:ph sz="quarter" idx="10"/>
          </p:nvPr>
        </p:nvSpPr>
        <p:spPr>
          <a:xfrm>
            <a:off x="2501659" y="3217863"/>
            <a:ext cx="6026521" cy="1346200"/>
          </a:xfrm>
          <a:prstGeom prst="rect">
            <a:avLst/>
          </a:prstGeom>
        </p:spPr>
        <p:txBody>
          <a:bodyPr anchor="ctr" anchorCtr="0"/>
          <a:lstStyle>
            <a:lvl1pPr marL="0" indent="0">
              <a:buNone/>
              <a:defRPr sz="3200">
                <a:latin typeface="Myriad Pro" panose="020B0503030403020204" pitchFamily="34" charset="0"/>
              </a:defRPr>
            </a:lvl1pPr>
          </a:lstStyle>
          <a:p>
            <a:pPr lvl="0"/>
            <a:r>
              <a:rPr lang="fr-FR" dirty="0"/>
              <a:t>Cliquez pour modifier les styles</a:t>
            </a:r>
          </a:p>
        </p:txBody>
      </p:sp>
    </p:spTree>
    <p:extLst>
      <p:ext uri="{BB962C8B-B14F-4D97-AF65-F5344CB8AC3E}">
        <p14:creationId xmlns:p14="http://schemas.microsoft.com/office/powerpoint/2010/main" val="16434699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DA5F278-69E2-42CE-A8F6-3CE661192D91}"/>
              </a:ext>
            </a:extLst>
          </p:cNvPr>
          <p:cNvSpPr txBox="1"/>
          <p:nvPr userDrawn="1"/>
        </p:nvSpPr>
        <p:spPr>
          <a:xfrm>
            <a:off x="2501660" y="2237919"/>
            <a:ext cx="6276356" cy="902096"/>
          </a:xfrm>
          <a:prstGeom prst="rect">
            <a:avLst/>
          </a:prstGeom>
          <a:noFill/>
        </p:spPr>
        <p:txBody>
          <a:bodyPr wrap="square" rtlCol="0" anchor="ctr" anchorCtr="0">
            <a:noAutofit/>
          </a:bodyPr>
          <a:lstStyle/>
          <a:p>
            <a:pPr lvl="0" algn="l"/>
            <a:r>
              <a:rPr lang="fr-FR" sz="7200" b="1" dirty="0">
                <a:latin typeface="Myriad Pro" panose="020B0503030403020204" pitchFamily="34" charset="0"/>
              </a:rPr>
              <a:t>02</a:t>
            </a:r>
            <a:endParaRPr lang="fr-FR" sz="5500" b="1" dirty="0">
              <a:latin typeface="Myriad Pro" panose="020B0503030403020204" pitchFamily="34" charset="0"/>
            </a:endParaRPr>
          </a:p>
        </p:txBody>
      </p:sp>
      <p:sp>
        <p:nvSpPr>
          <p:cNvPr id="6" name="Espace réservé du contenu 2">
            <a:extLst>
              <a:ext uri="{FF2B5EF4-FFF2-40B4-BE49-F238E27FC236}">
                <a16:creationId xmlns:a16="http://schemas.microsoft.com/office/drawing/2014/main" id="{8F00CFCA-B9B8-4A8E-A272-52D08C055D19}"/>
              </a:ext>
            </a:extLst>
          </p:cNvPr>
          <p:cNvSpPr>
            <a:spLocks noGrp="1"/>
          </p:cNvSpPr>
          <p:nvPr>
            <p:ph sz="quarter" idx="10"/>
          </p:nvPr>
        </p:nvSpPr>
        <p:spPr>
          <a:xfrm>
            <a:off x="2501659" y="3217863"/>
            <a:ext cx="6026521" cy="1346200"/>
          </a:xfrm>
          <a:prstGeom prst="rect">
            <a:avLst/>
          </a:prstGeom>
        </p:spPr>
        <p:txBody>
          <a:bodyPr anchor="ctr" anchorCtr="0"/>
          <a:lstStyle>
            <a:lvl1pPr marL="0" indent="0">
              <a:buNone/>
              <a:defRPr sz="3200">
                <a:latin typeface="Myriad Pro" panose="020B0503030403020204" pitchFamily="34" charset="0"/>
              </a:defRPr>
            </a:lvl1pPr>
          </a:lstStyle>
          <a:p>
            <a:pPr lvl="0"/>
            <a:r>
              <a:rPr lang="fr-FR" dirty="0"/>
              <a:t>Cliquez pour modifier les styles</a:t>
            </a:r>
          </a:p>
        </p:txBody>
      </p:sp>
    </p:spTree>
    <p:extLst>
      <p:ext uri="{BB962C8B-B14F-4D97-AF65-F5344CB8AC3E}">
        <p14:creationId xmlns:p14="http://schemas.microsoft.com/office/powerpoint/2010/main" val="2909919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F8A76C-4C05-249C-91BB-5D94B4DBE56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FE220E9-35E1-91CA-FED8-01C3F7F00C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1C10992-EA5F-DF2E-AD03-1FA1532D3006}"/>
              </a:ext>
            </a:extLst>
          </p:cNvPr>
          <p:cNvSpPr>
            <a:spLocks noGrp="1"/>
          </p:cNvSpPr>
          <p:nvPr>
            <p:ph type="dt" sz="half" idx="10"/>
          </p:nvPr>
        </p:nvSpPr>
        <p:spPr/>
        <p:txBody>
          <a:bodyPr/>
          <a:lstStyle/>
          <a:p>
            <a:fld id="{5B79FB7A-B8B4-4556-9044-06399E3F1823}" type="datetimeFigureOut">
              <a:rPr lang="fr-FR" smtClean="0"/>
              <a:t>11/12/2023</a:t>
            </a:fld>
            <a:endParaRPr lang="fr-FR"/>
          </a:p>
        </p:txBody>
      </p:sp>
      <p:sp>
        <p:nvSpPr>
          <p:cNvPr id="5" name="Espace réservé du pied de page 4">
            <a:extLst>
              <a:ext uri="{FF2B5EF4-FFF2-40B4-BE49-F238E27FC236}">
                <a16:creationId xmlns:a16="http://schemas.microsoft.com/office/drawing/2014/main" id="{79CD7342-07F8-4994-DA3D-33F41A70BE6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F9CF265-1301-65EC-2EA1-F644E589C191}"/>
              </a:ext>
            </a:extLst>
          </p:cNvPr>
          <p:cNvSpPr>
            <a:spLocks noGrp="1"/>
          </p:cNvSpPr>
          <p:nvPr>
            <p:ph type="sldNum" sz="quarter" idx="12"/>
          </p:nvPr>
        </p:nvSpPr>
        <p:spPr/>
        <p:txBody>
          <a:bodyPr/>
          <a:lstStyle/>
          <a:p>
            <a:fld id="{C775E542-FCD7-478C-84E7-2DF8484F5CDD}" type="slidenum">
              <a:rPr lang="fr-FR" smtClean="0"/>
              <a:t>‹N°›</a:t>
            </a:fld>
            <a:endParaRPr lang="fr-FR"/>
          </a:p>
        </p:txBody>
      </p:sp>
    </p:spTree>
    <p:extLst>
      <p:ext uri="{BB962C8B-B14F-4D97-AF65-F5344CB8AC3E}">
        <p14:creationId xmlns:p14="http://schemas.microsoft.com/office/powerpoint/2010/main" val="9068191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Vide">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DA5F278-69E2-42CE-A8F6-3CE661192D91}"/>
              </a:ext>
            </a:extLst>
          </p:cNvPr>
          <p:cNvSpPr txBox="1"/>
          <p:nvPr userDrawn="1"/>
        </p:nvSpPr>
        <p:spPr>
          <a:xfrm>
            <a:off x="2501660" y="2237919"/>
            <a:ext cx="6276356" cy="902096"/>
          </a:xfrm>
          <a:prstGeom prst="rect">
            <a:avLst/>
          </a:prstGeom>
          <a:noFill/>
        </p:spPr>
        <p:txBody>
          <a:bodyPr wrap="square" rtlCol="0" anchor="ctr" anchorCtr="0">
            <a:noAutofit/>
          </a:bodyPr>
          <a:lstStyle/>
          <a:p>
            <a:pPr lvl="0" algn="l"/>
            <a:r>
              <a:rPr lang="fr-FR" sz="7200" b="1" dirty="0">
                <a:latin typeface="Myriad Pro" panose="020B0503030403020204" pitchFamily="34" charset="0"/>
              </a:rPr>
              <a:t>03</a:t>
            </a:r>
            <a:endParaRPr lang="fr-FR" sz="5500" b="1" dirty="0">
              <a:latin typeface="Myriad Pro" panose="020B0503030403020204" pitchFamily="34" charset="0"/>
            </a:endParaRPr>
          </a:p>
        </p:txBody>
      </p:sp>
      <p:sp>
        <p:nvSpPr>
          <p:cNvPr id="6" name="Espace réservé du contenu 2">
            <a:extLst>
              <a:ext uri="{FF2B5EF4-FFF2-40B4-BE49-F238E27FC236}">
                <a16:creationId xmlns:a16="http://schemas.microsoft.com/office/drawing/2014/main" id="{8F00CFCA-B9B8-4A8E-A272-52D08C055D19}"/>
              </a:ext>
            </a:extLst>
          </p:cNvPr>
          <p:cNvSpPr>
            <a:spLocks noGrp="1"/>
          </p:cNvSpPr>
          <p:nvPr>
            <p:ph sz="quarter" idx="10"/>
          </p:nvPr>
        </p:nvSpPr>
        <p:spPr>
          <a:xfrm>
            <a:off x="2501659" y="3217863"/>
            <a:ext cx="6026521" cy="1346200"/>
          </a:xfrm>
          <a:prstGeom prst="rect">
            <a:avLst/>
          </a:prstGeom>
        </p:spPr>
        <p:txBody>
          <a:bodyPr anchor="ctr" anchorCtr="0"/>
          <a:lstStyle>
            <a:lvl1pPr marL="0" indent="0">
              <a:buNone/>
              <a:defRPr sz="3200">
                <a:latin typeface="Myriad Pro" panose="020B0503030403020204" pitchFamily="34" charset="0"/>
              </a:defRPr>
            </a:lvl1pPr>
          </a:lstStyle>
          <a:p>
            <a:pPr lvl="0"/>
            <a:r>
              <a:rPr lang="fr-FR" dirty="0"/>
              <a:t>Cliquez pour modifier les styles</a:t>
            </a:r>
          </a:p>
        </p:txBody>
      </p:sp>
    </p:spTree>
    <p:extLst>
      <p:ext uri="{BB962C8B-B14F-4D97-AF65-F5344CB8AC3E}">
        <p14:creationId xmlns:p14="http://schemas.microsoft.com/office/powerpoint/2010/main" val="37776538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Vide">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DA5F278-69E2-42CE-A8F6-3CE661192D91}"/>
              </a:ext>
            </a:extLst>
          </p:cNvPr>
          <p:cNvSpPr txBox="1"/>
          <p:nvPr userDrawn="1"/>
        </p:nvSpPr>
        <p:spPr>
          <a:xfrm>
            <a:off x="2501660" y="2237919"/>
            <a:ext cx="6276356" cy="902096"/>
          </a:xfrm>
          <a:prstGeom prst="rect">
            <a:avLst/>
          </a:prstGeom>
          <a:noFill/>
        </p:spPr>
        <p:txBody>
          <a:bodyPr wrap="square" rtlCol="0" anchor="ctr" anchorCtr="0">
            <a:noAutofit/>
          </a:bodyPr>
          <a:lstStyle/>
          <a:p>
            <a:pPr lvl="0" algn="l"/>
            <a:r>
              <a:rPr lang="fr-FR" sz="7200" b="1" dirty="0">
                <a:latin typeface="Myriad Pro" panose="020B0503030403020204" pitchFamily="34" charset="0"/>
              </a:rPr>
              <a:t>04</a:t>
            </a:r>
            <a:endParaRPr lang="fr-FR" sz="5500" b="1" dirty="0">
              <a:latin typeface="Myriad Pro" panose="020B0503030403020204" pitchFamily="34" charset="0"/>
            </a:endParaRPr>
          </a:p>
        </p:txBody>
      </p:sp>
      <p:sp>
        <p:nvSpPr>
          <p:cNvPr id="6" name="Espace réservé du contenu 2">
            <a:extLst>
              <a:ext uri="{FF2B5EF4-FFF2-40B4-BE49-F238E27FC236}">
                <a16:creationId xmlns:a16="http://schemas.microsoft.com/office/drawing/2014/main" id="{8F00CFCA-B9B8-4A8E-A272-52D08C055D19}"/>
              </a:ext>
            </a:extLst>
          </p:cNvPr>
          <p:cNvSpPr>
            <a:spLocks noGrp="1"/>
          </p:cNvSpPr>
          <p:nvPr>
            <p:ph sz="quarter" idx="10"/>
          </p:nvPr>
        </p:nvSpPr>
        <p:spPr>
          <a:xfrm>
            <a:off x="2501659" y="3217863"/>
            <a:ext cx="6026521" cy="1346200"/>
          </a:xfrm>
          <a:prstGeom prst="rect">
            <a:avLst/>
          </a:prstGeom>
        </p:spPr>
        <p:txBody>
          <a:bodyPr anchor="ctr" anchorCtr="0"/>
          <a:lstStyle>
            <a:lvl1pPr marL="0" indent="0">
              <a:buNone/>
              <a:defRPr sz="3200">
                <a:latin typeface="Myriad Pro" panose="020B0503030403020204" pitchFamily="34" charset="0"/>
              </a:defRPr>
            </a:lvl1pPr>
          </a:lstStyle>
          <a:p>
            <a:pPr lvl="0"/>
            <a:r>
              <a:rPr lang="fr-FR" dirty="0"/>
              <a:t>Cliquez pour modifier les styles</a:t>
            </a:r>
          </a:p>
        </p:txBody>
      </p:sp>
    </p:spTree>
    <p:extLst>
      <p:ext uri="{BB962C8B-B14F-4D97-AF65-F5344CB8AC3E}">
        <p14:creationId xmlns:p14="http://schemas.microsoft.com/office/powerpoint/2010/main" val="26114844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Vide">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DA5F278-69E2-42CE-A8F6-3CE661192D91}"/>
              </a:ext>
            </a:extLst>
          </p:cNvPr>
          <p:cNvSpPr txBox="1"/>
          <p:nvPr userDrawn="1"/>
        </p:nvSpPr>
        <p:spPr>
          <a:xfrm>
            <a:off x="2501660" y="2237919"/>
            <a:ext cx="6276356" cy="902096"/>
          </a:xfrm>
          <a:prstGeom prst="rect">
            <a:avLst/>
          </a:prstGeom>
          <a:noFill/>
        </p:spPr>
        <p:txBody>
          <a:bodyPr wrap="square" rtlCol="0" anchor="ctr" anchorCtr="0">
            <a:noAutofit/>
          </a:bodyPr>
          <a:lstStyle/>
          <a:p>
            <a:pPr lvl="0" algn="l"/>
            <a:r>
              <a:rPr lang="fr-FR" sz="7200" b="1" dirty="0">
                <a:latin typeface="Myriad Pro" panose="020B0503030403020204" pitchFamily="34" charset="0"/>
              </a:rPr>
              <a:t>05</a:t>
            </a:r>
            <a:endParaRPr lang="fr-FR" sz="5500" b="1" dirty="0">
              <a:latin typeface="Myriad Pro" panose="020B0503030403020204" pitchFamily="34" charset="0"/>
            </a:endParaRPr>
          </a:p>
        </p:txBody>
      </p:sp>
      <p:sp>
        <p:nvSpPr>
          <p:cNvPr id="6" name="Espace réservé du contenu 2">
            <a:extLst>
              <a:ext uri="{FF2B5EF4-FFF2-40B4-BE49-F238E27FC236}">
                <a16:creationId xmlns:a16="http://schemas.microsoft.com/office/drawing/2014/main" id="{8F00CFCA-B9B8-4A8E-A272-52D08C055D19}"/>
              </a:ext>
            </a:extLst>
          </p:cNvPr>
          <p:cNvSpPr>
            <a:spLocks noGrp="1"/>
          </p:cNvSpPr>
          <p:nvPr>
            <p:ph sz="quarter" idx="10"/>
          </p:nvPr>
        </p:nvSpPr>
        <p:spPr>
          <a:xfrm>
            <a:off x="2501659" y="3217863"/>
            <a:ext cx="6026521" cy="1346200"/>
          </a:xfrm>
          <a:prstGeom prst="rect">
            <a:avLst/>
          </a:prstGeom>
        </p:spPr>
        <p:txBody>
          <a:bodyPr anchor="ctr" anchorCtr="0"/>
          <a:lstStyle>
            <a:lvl1pPr marL="0" indent="0">
              <a:buNone/>
              <a:defRPr sz="3200">
                <a:latin typeface="Myriad Pro" panose="020B0503030403020204" pitchFamily="34" charset="0"/>
              </a:defRPr>
            </a:lvl1pPr>
          </a:lstStyle>
          <a:p>
            <a:pPr lvl="0"/>
            <a:r>
              <a:rPr lang="fr-FR" dirty="0"/>
              <a:t>Cliquez pour modifier les styles</a:t>
            </a:r>
          </a:p>
        </p:txBody>
      </p:sp>
    </p:spTree>
    <p:extLst>
      <p:ext uri="{BB962C8B-B14F-4D97-AF65-F5344CB8AC3E}">
        <p14:creationId xmlns:p14="http://schemas.microsoft.com/office/powerpoint/2010/main" val="1097448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Vide">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DA5F278-69E2-42CE-A8F6-3CE661192D91}"/>
              </a:ext>
            </a:extLst>
          </p:cNvPr>
          <p:cNvSpPr txBox="1"/>
          <p:nvPr userDrawn="1"/>
        </p:nvSpPr>
        <p:spPr>
          <a:xfrm>
            <a:off x="2501660" y="2237919"/>
            <a:ext cx="6276356" cy="902096"/>
          </a:xfrm>
          <a:prstGeom prst="rect">
            <a:avLst/>
          </a:prstGeom>
          <a:noFill/>
        </p:spPr>
        <p:txBody>
          <a:bodyPr wrap="square" rtlCol="0" anchor="ctr" anchorCtr="0">
            <a:noAutofit/>
          </a:bodyPr>
          <a:lstStyle/>
          <a:p>
            <a:pPr lvl="0" algn="l"/>
            <a:r>
              <a:rPr lang="fr-FR" sz="7200" b="1" dirty="0">
                <a:latin typeface="Myriad Pro" panose="020B0503030403020204" pitchFamily="34" charset="0"/>
              </a:rPr>
              <a:t>A</a:t>
            </a:r>
            <a:endParaRPr lang="fr-FR" sz="5500" b="1" dirty="0">
              <a:latin typeface="Myriad Pro" panose="020B0503030403020204" pitchFamily="34" charset="0"/>
            </a:endParaRPr>
          </a:p>
        </p:txBody>
      </p:sp>
      <p:sp>
        <p:nvSpPr>
          <p:cNvPr id="6" name="Espace réservé du contenu 2">
            <a:extLst>
              <a:ext uri="{FF2B5EF4-FFF2-40B4-BE49-F238E27FC236}">
                <a16:creationId xmlns:a16="http://schemas.microsoft.com/office/drawing/2014/main" id="{8F00CFCA-B9B8-4A8E-A272-52D08C055D19}"/>
              </a:ext>
            </a:extLst>
          </p:cNvPr>
          <p:cNvSpPr>
            <a:spLocks noGrp="1"/>
          </p:cNvSpPr>
          <p:nvPr>
            <p:ph sz="quarter" idx="10"/>
          </p:nvPr>
        </p:nvSpPr>
        <p:spPr>
          <a:xfrm>
            <a:off x="2501659" y="3217863"/>
            <a:ext cx="6026521" cy="1346200"/>
          </a:xfrm>
          <a:prstGeom prst="rect">
            <a:avLst/>
          </a:prstGeom>
        </p:spPr>
        <p:txBody>
          <a:bodyPr anchor="ctr" anchorCtr="0"/>
          <a:lstStyle>
            <a:lvl1pPr marL="0" indent="0">
              <a:buNone/>
              <a:defRPr sz="3200">
                <a:latin typeface="Myriad Pro" panose="020B0503030403020204" pitchFamily="34" charset="0"/>
              </a:defRPr>
            </a:lvl1pPr>
          </a:lstStyle>
          <a:p>
            <a:pPr lvl="0"/>
            <a:r>
              <a:rPr lang="fr-FR" dirty="0"/>
              <a:t>Cliquez pour modifier les styles</a:t>
            </a:r>
          </a:p>
        </p:txBody>
      </p:sp>
    </p:spTree>
    <p:extLst>
      <p:ext uri="{BB962C8B-B14F-4D97-AF65-F5344CB8AC3E}">
        <p14:creationId xmlns:p14="http://schemas.microsoft.com/office/powerpoint/2010/main" val="29901304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Vide">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DA5F278-69E2-42CE-A8F6-3CE661192D91}"/>
              </a:ext>
            </a:extLst>
          </p:cNvPr>
          <p:cNvSpPr txBox="1"/>
          <p:nvPr userDrawn="1"/>
        </p:nvSpPr>
        <p:spPr>
          <a:xfrm>
            <a:off x="2501660" y="2237919"/>
            <a:ext cx="6276356" cy="902096"/>
          </a:xfrm>
          <a:prstGeom prst="rect">
            <a:avLst/>
          </a:prstGeom>
          <a:noFill/>
        </p:spPr>
        <p:txBody>
          <a:bodyPr wrap="square" rtlCol="0" anchor="ctr" anchorCtr="0">
            <a:noAutofit/>
          </a:bodyPr>
          <a:lstStyle/>
          <a:p>
            <a:pPr lvl="0" algn="l"/>
            <a:r>
              <a:rPr lang="fr-FR" sz="7200" b="1" dirty="0">
                <a:latin typeface="Myriad Pro" panose="020B0503030403020204" pitchFamily="34" charset="0"/>
              </a:rPr>
              <a:t>B</a:t>
            </a:r>
            <a:endParaRPr lang="fr-FR" sz="5500" b="1" dirty="0">
              <a:latin typeface="Myriad Pro" panose="020B0503030403020204" pitchFamily="34" charset="0"/>
            </a:endParaRPr>
          </a:p>
        </p:txBody>
      </p:sp>
      <p:sp>
        <p:nvSpPr>
          <p:cNvPr id="6" name="Espace réservé du contenu 2">
            <a:extLst>
              <a:ext uri="{FF2B5EF4-FFF2-40B4-BE49-F238E27FC236}">
                <a16:creationId xmlns:a16="http://schemas.microsoft.com/office/drawing/2014/main" id="{8F00CFCA-B9B8-4A8E-A272-52D08C055D19}"/>
              </a:ext>
            </a:extLst>
          </p:cNvPr>
          <p:cNvSpPr>
            <a:spLocks noGrp="1"/>
          </p:cNvSpPr>
          <p:nvPr>
            <p:ph sz="quarter" idx="10"/>
          </p:nvPr>
        </p:nvSpPr>
        <p:spPr>
          <a:xfrm>
            <a:off x="2501659" y="3217863"/>
            <a:ext cx="6026521" cy="1346200"/>
          </a:xfrm>
          <a:prstGeom prst="rect">
            <a:avLst/>
          </a:prstGeom>
        </p:spPr>
        <p:txBody>
          <a:bodyPr anchor="ctr" anchorCtr="0"/>
          <a:lstStyle>
            <a:lvl1pPr marL="0" indent="0">
              <a:buNone/>
              <a:defRPr sz="3200">
                <a:latin typeface="Myriad Pro" panose="020B0503030403020204" pitchFamily="34" charset="0"/>
              </a:defRPr>
            </a:lvl1pPr>
          </a:lstStyle>
          <a:p>
            <a:pPr lvl="0"/>
            <a:r>
              <a:rPr lang="fr-FR" dirty="0"/>
              <a:t>Cliquez pour modifier les styles</a:t>
            </a:r>
          </a:p>
        </p:txBody>
      </p:sp>
    </p:spTree>
    <p:extLst>
      <p:ext uri="{BB962C8B-B14F-4D97-AF65-F5344CB8AC3E}">
        <p14:creationId xmlns:p14="http://schemas.microsoft.com/office/powerpoint/2010/main" val="3682948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Vide">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DA5F278-69E2-42CE-A8F6-3CE661192D91}"/>
              </a:ext>
            </a:extLst>
          </p:cNvPr>
          <p:cNvSpPr txBox="1"/>
          <p:nvPr userDrawn="1"/>
        </p:nvSpPr>
        <p:spPr>
          <a:xfrm>
            <a:off x="2501660" y="2237919"/>
            <a:ext cx="6276356" cy="902096"/>
          </a:xfrm>
          <a:prstGeom prst="rect">
            <a:avLst/>
          </a:prstGeom>
          <a:noFill/>
        </p:spPr>
        <p:txBody>
          <a:bodyPr wrap="square" rtlCol="0" anchor="ctr" anchorCtr="0">
            <a:noAutofit/>
          </a:bodyPr>
          <a:lstStyle/>
          <a:p>
            <a:pPr lvl="0" algn="l"/>
            <a:r>
              <a:rPr lang="fr-FR" sz="7200" b="1" dirty="0">
                <a:latin typeface="Myriad Pro" panose="020B0503030403020204" pitchFamily="34" charset="0"/>
              </a:rPr>
              <a:t>C</a:t>
            </a:r>
            <a:endParaRPr lang="fr-FR" sz="5500" b="1" dirty="0">
              <a:latin typeface="Myriad Pro" panose="020B0503030403020204" pitchFamily="34" charset="0"/>
            </a:endParaRPr>
          </a:p>
        </p:txBody>
      </p:sp>
      <p:sp>
        <p:nvSpPr>
          <p:cNvPr id="6" name="Espace réservé du contenu 2">
            <a:extLst>
              <a:ext uri="{FF2B5EF4-FFF2-40B4-BE49-F238E27FC236}">
                <a16:creationId xmlns:a16="http://schemas.microsoft.com/office/drawing/2014/main" id="{8F00CFCA-B9B8-4A8E-A272-52D08C055D19}"/>
              </a:ext>
            </a:extLst>
          </p:cNvPr>
          <p:cNvSpPr>
            <a:spLocks noGrp="1"/>
          </p:cNvSpPr>
          <p:nvPr>
            <p:ph sz="quarter" idx="10"/>
          </p:nvPr>
        </p:nvSpPr>
        <p:spPr>
          <a:xfrm>
            <a:off x="2501659" y="3217863"/>
            <a:ext cx="6026521" cy="1346200"/>
          </a:xfrm>
          <a:prstGeom prst="rect">
            <a:avLst/>
          </a:prstGeom>
        </p:spPr>
        <p:txBody>
          <a:bodyPr anchor="ctr" anchorCtr="0"/>
          <a:lstStyle>
            <a:lvl1pPr marL="0" indent="0">
              <a:buNone/>
              <a:defRPr sz="3200">
                <a:latin typeface="Myriad Pro" panose="020B0503030403020204" pitchFamily="34" charset="0"/>
              </a:defRPr>
            </a:lvl1pPr>
          </a:lstStyle>
          <a:p>
            <a:pPr lvl="0"/>
            <a:r>
              <a:rPr lang="fr-FR" dirty="0"/>
              <a:t>Cliquez pour modifier les styles</a:t>
            </a:r>
          </a:p>
        </p:txBody>
      </p:sp>
    </p:spTree>
    <p:extLst>
      <p:ext uri="{BB962C8B-B14F-4D97-AF65-F5344CB8AC3E}">
        <p14:creationId xmlns:p14="http://schemas.microsoft.com/office/powerpoint/2010/main" val="13449874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Vide">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DA5F278-69E2-42CE-A8F6-3CE661192D91}"/>
              </a:ext>
            </a:extLst>
          </p:cNvPr>
          <p:cNvSpPr txBox="1"/>
          <p:nvPr userDrawn="1"/>
        </p:nvSpPr>
        <p:spPr>
          <a:xfrm>
            <a:off x="2501660" y="2237919"/>
            <a:ext cx="6276356" cy="902096"/>
          </a:xfrm>
          <a:prstGeom prst="rect">
            <a:avLst/>
          </a:prstGeom>
          <a:noFill/>
        </p:spPr>
        <p:txBody>
          <a:bodyPr wrap="square" rtlCol="0" anchor="ctr" anchorCtr="0">
            <a:noAutofit/>
          </a:bodyPr>
          <a:lstStyle/>
          <a:p>
            <a:pPr lvl="0" algn="l"/>
            <a:r>
              <a:rPr lang="fr-FR" sz="7200" b="1" dirty="0">
                <a:latin typeface="Myriad Pro" panose="020B0503030403020204" pitchFamily="34" charset="0"/>
              </a:rPr>
              <a:t>D</a:t>
            </a:r>
            <a:endParaRPr lang="fr-FR" sz="5500" b="1" dirty="0">
              <a:latin typeface="Myriad Pro" panose="020B0503030403020204" pitchFamily="34" charset="0"/>
            </a:endParaRPr>
          </a:p>
        </p:txBody>
      </p:sp>
      <p:sp>
        <p:nvSpPr>
          <p:cNvPr id="6" name="Espace réservé du contenu 2">
            <a:extLst>
              <a:ext uri="{FF2B5EF4-FFF2-40B4-BE49-F238E27FC236}">
                <a16:creationId xmlns:a16="http://schemas.microsoft.com/office/drawing/2014/main" id="{8F00CFCA-B9B8-4A8E-A272-52D08C055D19}"/>
              </a:ext>
            </a:extLst>
          </p:cNvPr>
          <p:cNvSpPr>
            <a:spLocks noGrp="1"/>
          </p:cNvSpPr>
          <p:nvPr>
            <p:ph sz="quarter" idx="10"/>
          </p:nvPr>
        </p:nvSpPr>
        <p:spPr>
          <a:xfrm>
            <a:off x="2501659" y="3217863"/>
            <a:ext cx="6026521" cy="1346200"/>
          </a:xfrm>
          <a:prstGeom prst="rect">
            <a:avLst/>
          </a:prstGeom>
        </p:spPr>
        <p:txBody>
          <a:bodyPr anchor="ctr" anchorCtr="0"/>
          <a:lstStyle>
            <a:lvl1pPr marL="0" indent="0">
              <a:buNone/>
              <a:defRPr sz="3200">
                <a:latin typeface="Myriad Pro" panose="020B0503030403020204" pitchFamily="34" charset="0"/>
              </a:defRPr>
            </a:lvl1pPr>
          </a:lstStyle>
          <a:p>
            <a:pPr lvl="0"/>
            <a:r>
              <a:rPr lang="fr-FR" dirty="0"/>
              <a:t>Cliquez pour modifier les styles</a:t>
            </a:r>
          </a:p>
        </p:txBody>
      </p:sp>
    </p:spTree>
    <p:extLst>
      <p:ext uri="{BB962C8B-B14F-4D97-AF65-F5344CB8AC3E}">
        <p14:creationId xmlns:p14="http://schemas.microsoft.com/office/powerpoint/2010/main" val="17351490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Vide">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DA5F278-69E2-42CE-A8F6-3CE661192D91}"/>
              </a:ext>
            </a:extLst>
          </p:cNvPr>
          <p:cNvSpPr txBox="1"/>
          <p:nvPr userDrawn="1"/>
        </p:nvSpPr>
        <p:spPr>
          <a:xfrm>
            <a:off x="2501660" y="2237919"/>
            <a:ext cx="6276356" cy="902096"/>
          </a:xfrm>
          <a:prstGeom prst="rect">
            <a:avLst/>
          </a:prstGeom>
          <a:noFill/>
        </p:spPr>
        <p:txBody>
          <a:bodyPr wrap="square" rtlCol="0" anchor="ctr" anchorCtr="0">
            <a:noAutofit/>
          </a:bodyPr>
          <a:lstStyle/>
          <a:p>
            <a:pPr lvl="0" algn="l"/>
            <a:r>
              <a:rPr lang="fr-FR" sz="7200" b="1" dirty="0">
                <a:latin typeface="Myriad Pro" panose="020B0503030403020204" pitchFamily="34" charset="0"/>
              </a:rPr>
              <a:t>E</a:t>
            </a:r>
            <a:endParaRPr lang="fr-FR" sz="5500" b="1" dirty="0">
              <a:latin typeface="Myriad Pro" panose="020B0503030403020204" pitchFamily="34" charset="0"/>
            </a:endParaRPr>
          </a:p>
        </p:txBody>
      </p:sp>
      <p:sp>
        <p:nvSpPr>
          <p:cNvPr id="6" name="Espace réservé du contenu 2">
            <a:extLst>
              <a:ext uri="{FF2B5EF4-FFF2-40B4-BE49-F238E27FC236}">
                <a16:creationId xmlns:a16="http://schemas.microsoft.com/office/drawing/2014/main" id="{8F00CFCA-B9B8-4A8E-A272-52D08C055D19}"/>
              </a:ext>
            </a:extLst>
          </p:cNvPr>
          <p:cNvSpPr>
            <a:spLocks noGrp="1"/>
          </p:cNvSpPr>
          <p:nvPr>
            <p:ph sz="quarter" idx="10"/>
          </p:nvPr>
        </p:nvSpPr>
        <p:spPr>
          <a:xfrm>
            <a:off x="2501659" y="3217863"/>
            <a:ext cx="6026521" cy="1346200"/>
          </a:xfrm>
          <a:prstGeom prst="rect">
            <a:avLst/>
          </a:prstGeom>
        </p:spPr>
        <p:txBody>
          <a:bodyPr anchor="ctr" anchorCtr="0"/>
          <a:lstStyle>
            <a:lvl1pPr marL="0" indent="0">
              <a:buNone/>
              <a:defRPr sz="3200">
                <a:latin typeface="Myriad Pro" panose="020B0503030403020204" pitchFamily="34" charset="0"/>
              </a:defRPr>
            </a:lvl1pPr>
          </a:lstStyle>
          <a:p>
            <a:pPr lvl="0"/>
            <a:r>
              <a:rPr lang="fr-FR" dirty="0"/>
              <a:t>Cliquez pour modifier les styles</a:t>
            </a:r>
          </a:p>
        </p:txBody>
      </p:sp>
    </p:spTree>
    <p:extLst>
      <p:ext uri="{BB962C8B-B14F-4D97-AF65-F5344CB8AC3E}">
        <p14:creationId xmlns:p14="http://schemas.microsoft.com/office/powerpoint/2010/main" val="13666693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0_Vide">
    <p:spTree>
      <p:nvGrpSpPr>
        <p:cNvPr id="1" name=""/>
        <p:cNvGrpSpPr/>
        <p:nvPr/>
      </p:nvGrpSpPr>
      <p:grpSpPr>
        <a:xfrm>
          <a:off x="0" y="0"/>
          <a:ext cx="0" cy="0"/>
          <a:chOff x="0" y="0"/>
          <a:chExt cx="0" cy="0"/>
        </a:xfrm>
      </p:grpSpPr>
      <p:sp>
        <p:nvSpPr>
          <p:cNvPr id="20" name="Espace réservé du texte 9">
            <a:extLst>
              <a:ext uri="{FF2B5EF4-FFF2-40B4-BE49-F238E27FC236}">
                <a16:creationId xmlns:a16="http://schemas.microsoft.com/office/drawing/2014/main" id="{BB34188B-C7C3-4F90-B7AF-54988585B5A0}"/>
              </a:ext>
            </a:extLst>
          </p:cNvPr>
          <p:cNvSpPr>
            <a:spLocks noGrp="1"/>
          </p:cNvSpPr>
          <p:nvPr>
            <p:ph type="body" sz="quarter" idx="10"/>
          </p:nvPr>
        </p:nvSpPr>
        <p:spPr>
          <a:xfrm>
            <a:off x="1038225" y="228600"/>
            <a:ext cx="9848850" cy="771525"/>
          </a:xfrm>
          <a:prstGeom prst="rect">
            <a:avLst/>
          </a:prstGeom>
        </p:spPr>
        <p:txBody>
          <a:bodyPr lIns="36000" anchor="ctr" anchorCtr="0"/>
          <a:lstStyle>
            <a:lvl1pPr marL="0" indent="0">
              <a:buNone/>
              <a:defRPr b="1">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22" name="Espace réservé du contenu 12">
            <a:extLst>
              <a:ext uri="{FF2B5EF4-FFF2-40B4-BE49-F238E27FC236}">
                <a16:creationId xmlns:a16="http://schemas.microsoft.com/office/drawing/2014/main" id="{D12D64FE-3737-46DB-80B0-CA3B8229411A}"/>
              </a:ext>
            </a:extLst>
          </p:cNvPr>
          <p:cNvSpPr>
            <a:spLocks noGrp="1"/>
          </p:cNvSpPr>
          <p:nvPr>
            <p:ph sz="quarter" idx="11"/>
          </p:nvPr>
        </p:nvSpPr>
        <p:spPr>
          <a:xfrm>
            <a:off x="1038225" y="1076325"/>
            <a:ext cx="9849600" cy="361950"/>
          </a:xfrm>
          <a:prstGeom prst="rect">
            <a:avLst/>
          </a:prstGeom>
        </p:spPr>
        <p:txBody>
          <a:bodyPr lIns="36000" anchor="t" anchorCtr="0"/>
          <a:lstStyle>
            <a:lvl1pPr marL="0" indent="0">
              <a:buNone/>
              <a:defRPr sz="1400">
                <a:solidFill>
                  <a:schemeClr val="accent1"/>
                </a:solidFill>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3" name="Espace réservé du contenu 2">
            <a:extLst>
              <a:ext uri="{FF2B5EF4-FFF2-40B4-BE49-F238E27FC236}">
                <a16:creationId xmlns:a16="http://schemas.microsoft.com/office/drawing/2014/main" id="{62FA6DCC-7A84-4850-A25F-0917AF84DF07}"/>
              </a:ext>
            </a:extLst>
          </p:cNvPr>
          <p:cNvSpPr>
            <a:spLocks noGrp="1"/>
          </p:cNvSpPr>
          <p:nvPr>
            <p:ph sz="quarter" idx="12"/>
          </p:nvPr>
        </p:nvSpPr>
        <p:spPr>
          <a:xfrm>
            <a:off x="1038225" y="1704975"/>
            <a:ext cx="9849600" cy="4391025"/>
          </a:xfrm>
          <a:prstGeom prst="rect">
            <a:avLst/>
          </a:prstGeom>
        </p:spPr>
        <p:txBody>
          <a:bodyPr/>
          <a:lstStyle>
            <a:lvl1pPr marL="228600" indent="-228600">
              <a:buClr>
                <a:schemeClr val="accent1"/>
              </a:buClr>
              <a:buFont typeface="Wingdings 3" panose="05040102010807070707" pitchFamily="18" charset="2"/>
              <a:buChar char="}"/>
              <a:defRPr b="1">
                <a:latin typeface="Myriad Pro" panose="020B0503030403020204" pitchFamily="34" charset="0"/>
              </a:defRPr>
            </a:lvl1pPr>
            <a:lvl2pPr marL="685800" indent="-228600">
              <a:buClr>
                <a:schemeClr val="accent3"/>
              </a:buClr>
              <a:buFont typeface="Wingdings 3" panose="05040102010807070707" pitchFamily="18" charset="2"/>
              <a:buChar char="}"/>
              <a:defRPr>
                <a:latin typeface="Myriad Pro" panose="020B0503030403020204" pitchFamily="34" charset="0"/>
              </a:defRPr>
            </a:lvl2pPr>
            <a:lvl3pPr marL="1143000" indent="-228600">
              <a:buClr>
                <a:schemeClr val="accent1"/>
              </a:buClr>
              <a:buFont typeface="Wingdings 2" panose="05020102010507070707" pitchFamily="18" charset="2"/>
              <a:buChar char="Ù"/>
              <a:defRPr>
                <a:latin typeface="Myriad Pro" panose="020B0503030403020204" pitchFamily="34" charset="0"/>
              </a:defRPr>
            </a:lvl3pPr>
            <a:lvl4pPr marL="1600200" indent="-228600">
              <a:buClr>
                <a:schemeClr val="accent2"/>
              </a:buClr>
              <a:buFont typeface="Wingdings 3" panose="05040102010807070707" pitchFamily="18" charset="2"/>
              <a:buChar char="}"/>
              <a:defRPr>
                <a:latin typeface="Myriad Pro" panose="020B0503030403020204" pitchFamily="34" charset="0"/>
              </a:defRPr>
            </a:lvl4pPr>
            <a:lvl5pPr marL="2057400" indent="-228600">
              <a:buClr>
                <a:schemeClr val="accent1"/>
              </a:buClr>
              <a:buFont typeface="Wingdings 3" panose="05040102010807070707" pitchFamily="18" charset="2"/>
              <a:buChar char="}"/>
              <a:defRPr>
                <a:latin typeface="Myriad Pro" panose="020B0503030403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40615124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u-sans cible">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CBD6E93F-30A3-43AF-9A69-B21F6B1003D8}"/>
              </a:ext>
            </a:extLst>
          </p:cNvPr>
          <p:cNvSpPr>
            <a:spLocks noGrp="1"/>
          </p:cNvSpPr>
          <p:nvPr>
            <p:ph type="body" sz="quarter" idx="10"/>
          </p:nvPr>
        </p:nvSpPr>
        <p:spPr>
          <a:xfrm>
            <a:off x="1038225" y="228600"/>
            <a:ext cx="10800000" cy="771525"/>
          </a:xfrm>
          <a:prstGeom prst="rect">
            <a:avLst/>
          </a:prstGeom>
        </p:spPr>
        <p:txBody>
          <a:bodyPr lIns="36000" anchor="ctr" anchorCtr="0"/>
          <a:lstStyle>
            <a:lvl1pPr marL="0" indent="0">
              <a:buNone/>
              <a:defRPr b="1">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13" name="Espace réservé du contenu 12">
            <a:extLst>
              <a:ext uri="{FF2B5EF4-FFF2-40B4-BE49-F238E27FC236}">
                <a16:creationId xmlns:a16="http://schemas.microsoft.com/office/drawing/2014/main" id="{72A93275-E65C-4D36-9958-69F2E360090E}"/>
              </a:ext>
            </a:extLst>
          </p:cNvPr>
          <p:cNvSpPr>
            <a:spLocks noGrp="1"/>
          </p:cNvSpPr>
          <p:nvPr>
            <p:ph sz="quarter" idx="11"/>
          </p:nvPr>
        </p:nvSpPr>
        <p:spPr>
          <a:xfrm>
            <a:off x="1038225" y="1076325"/>
            <a:ext cx="10800000" cy="361950"/>
          </a:xfrm>
          <a:prstGeom prst="rect">
            <a:avLst/>
          </a:prstGeom>
        </p:spPr>
        <p:txBody>
          <a:bodyPr lIns="36000" anchor="t" anchorCtr="0"/>
          <a:lstStyle>
            <a:lvl1pPr marL="0" indent="0">
              <a:buNone/>
              <a:defRPr sz="1400">
                <a:solidFill>
                  <a:schemeClr val="accent1"/>
                </a:solidFill>
                <a:latin typeface="Myriad Pro" panose="020B0503030403020204" pitchFamily="34" charset="0"/>
              </a:defRPr>
            </a:lvl1pPr>
            <a:lvl2pPr marL="4572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737775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5" name="Espace réservé du texte 18">
            <a:extLst>
              <a:ext uri="{FF2B5EF4-FFF2-40B4-BE49-F238E27FC236}">
                <a16:creationId xmlns:a16="http://schemas.microsoft.com/office/drawing/2014/main" id="{3763F3FE-EC53-4D65-9CD0-037C573E8B2F}"/>
              </a:ext>
            </a:extLst>
          </p:cNvPr>
          <p:cNvSpPr>
            <a:spLocks noGrp="1"/>
          </p:cNvSpPr>
          <p:nvPr>
            <p:ph type="body" sz="quarter" idx="10"/>
          </p:nvPr>
        </p:nvSpPr>
        <p:spPr>
          <a:xfrm>
            <a:off x="952500" y="2720676"/>
            <a:ext cx="5435600" cy="1333500"/>
          </a:xfrm>
          <a:prstGeom prst="rect">
            <a:avLst/>
          </a:prstGeom>
        </p:spPr>
        <p:txBody>
          <a:bodyPr lIns="0" rIns="0" anchor="ctr" anchorCtr="0"/>
          <a:lstStyle>
            <a:lvl1pPr marL="0" indent="0" algn="r">
              <a:buNone/>
              <a:defRPr sz="3000" b="1"/>
            </a:lvl1pPr>
            <a:lvl2pPr marL="457200" indent="0">
              <a:buNone/>
              <a:defRPr/>
            </a:lvl2pPr>
          </a:lstStyle>
          <a:p>
            <a:pPr lvl="0"/>
            <a:r>
              <a:rPr lang="fr-FR" dirty="0"/>
              <a:t>Cliquez pour modifier les styles du texte du masque</a:t>
            </a:r>
          </a:p>
        </p:txBody>
      </p:sp>
      <p:sp>
        <p:nvSpPr>
          <p:cNvPr id="6" name="Espace réservé pour une image  20">
            <a:extLst>
              <a:ext uri="{FF2B5EF4-FFF2-40B4-BE49-F238E27FC236}">
                <a16:creationId xmlns:a16="http://schemas.microsoft.com/office/drawing/2014/main" id="{BDD46E76-5C4A-42C6-9952-658EA1F603D2}"/>
              </a:ext>
            </a:extLst>
          </p:cNvPr>
          <p:cNvSpPr>
            <a:spLocks noGrp="1"/>
          </p:cNvSpPr>
          <p:nvPr>
            <p:ph type="pic" sz="quarter" idx="11"/>
          </p:nvPr>
        </p:nvSpPr>
        <p:spPr>
          <a:xfrm>
            <a:off x="4563374" y="1831676"/>
            <a:ext cx="1824726" cy="812800"/>
          </a:xfrm>
          <a:prstGeom prst="rect">
            <a:avLst/>
          </a:prstGeom>
          <a:solidFill>
            <a:schemeClr val="bg1">
              <a:lumMod val="95000"/>
            </a:schemeClr>
          </a:solidFill>
        </p:spPr>
        <p:txBody>
          <a:bodyPr/>
          <a:lstStyle>
            <a:lvl1pPr>
              <a:defRPr sz="1100"/>
            </a:lvl1pPr>
          </a:lstStyle>
          <a:p>
            <a:endParaRPr lang="fr-FR" dirty="0"/>
          </a:p>
        </p:txBody>
      </p:sp>
      <p:sp>
        <p:nvSpPr>
          <p:cNvPr id="7" name="Espace réservé du texte 18">
            <a:extLst>
              <a:ext uri="{FF2B5EF4-FFF2-40B4-BE49-F238E27FC236}">
                <a16:creationId xmlns:a16="http://schemas.microsoft.com/office/drawing/2014/main" id="{FB78C21E-4D50-467D-8793-04580727549A}"/>
              </a:ext>
            </a:extLst>
          </p:cNvPr>
          <p:cNvSpPr>
            <a:spLocks noGrp="1"/>
          </p:cNvSpPr>
          <p:nvPr>
            <p:ph type="body" sz="quarter" idx="12" hasCustomPrompt="1"/>
          </p:nvPr>
        </p:nvSpPr>
        <p:spPr>
          <a:xfrm>
            <a:off x="952500" y="4333576"/>
            <a:ext cx="5435600" cy="482600"/>
          </a:xfrm>
          <a:prstGeom prst="rect">
            <a:avLst/>
          </a:prstGeom>
        </p:spPr>
        <p:txBody>
          <a:bodyPr lIns="0" rIns="0" anchor="ctr" anchorCtr="0"/>
          <a:lstStyle>
            <a:lvl1pPr marL="0" indent="0" algn="r">
              <a:buNone/>
              <a:defRPr sz="1600" b="0"/>
            </a:lvl1pPr>
            <a:lvl2pPr marL="457200" indent="0">
              <a:buNone/>
              <a:defRPr/>
            </a:lvl2pPr>
          </a:lstStyle>
          <a:p>
            <a:pPr lvl="0"/>
            <a:r>
              <a:rPr lang="fr-FR" dirty="0"/>
              <a:t>Date | Nature du doc</a:t>
            </a:r>
          </a:p>
        </p:txBody>
      </p:sp>
      <p:cxnSp>
        <p:nvCxnSpPr>
          <p:cNvPr id="9" name="Connecteur droit 8">
            <a:extLst>
              <a:ext uri="{FF2B5EF4-FFF2-40B4-BE49-F238E27FC236}">
                <a16:creationId xmlns:a16="http://schemas.microsoft.com/office/drawing/2014/main" id="{C7294C30-6A94-407C-A740-38BF212592A8}"/>
              </a:ext>
            </a:extLst>
          </p:cNvPr>
          <p:cNvCxnSpPr>
            <a:cxnSpLocks/>
          </p:cNvCxnSpPr>
          <p:nvPr userDrawn="1"/>
        </p:nvCxnSpPr>
        <p:spPr>
          <a:xfrm>
            <a:off x="6584950" y="1838325"/>
            <a:ext cx="0" cy="2977851"/>
          </a:xfrm>
          <a:prstGeom prst="line">
            <a:avLst/>
          </a:prstGeom>
          <a:ln w="190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760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u-Cible GP">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CCF9D63D-D507-4C04-9D00-6C13296CF2EB}"/>
              </a:ext>
            </a:extLst>
          </p:cNvPr>
          <p:cNvSpPr/>
          <p:nvPr userDrawn="1"/>
        </p:nvSpPr>
        <p:spPr>
          <a:xfrm>
            <a:off x="11346972" y="218268"/>
            <a:ext cx="576000" cy="576000"/>
          </a:xfrm>
          <a:prstGeom prst="ellipse">
            <a:avLst/>
          </a:pr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yriad Pro" panose="020B0503030403020204" pitchFamily="34" charset="0"/>
            </a:endParaRPr>
          </a:p>
        </p:txBody>
      </p:sp>
      <p:sp>
        <p:nvSpPr>
          <p:cNvPr id="5" name="Ellipse 4">
            <a:extLst>
              <a:ext uri="{FF2B5EF4-FFF2-40B4-BE49-F238E27FC236}">
                <a16:creationId xmlns:a16="http://schemas.microsoft.com/office/drawing/2014/main" id="{C448A100-8544-4FFE-84D6-80ABA1080E6E}"/>
              </a:ext>
            </a:extLst>
          </p:cNvPr>
          <p:cNvSpPr/>
          <p:nvPr userDrawn="1"/>
        </p:nvSpPr>
        <p:spPr>
          <a:xfrm>
            <a:off x="11226322" y="700298"/>
            <a:ext cx="324000" cy="324000"/>
          </a:xfrm>
          <a:prstGeom prst="ellipse">
            <a:avLst/>
          </a:pr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yriad Pro" panose="020B0503030403020204" pitchFamily="34" charset="0"/>
            </a:endParaRPr>
          </a:p>
        </p:txBody>
      </p:sp>
      <p:sp>
        <p:nvSpPr>
          <p:cNvPr id="6" name="Espace réservé du texte 11">
            <a:extLst>
              <a:ext uri="{FF2B5EF4-FFF2-40B4-BE49-F238E27FC236}">
                <a16:creationId xmlns:a16="http://schemas.microsoft.com/office/drawing/2014/main" id="{5EB2E3D8-C24D-4A2C-8105-9C70A5ACE374}"/>
              </a:ext>
            </a:extLst>
          </p:cNvPr>
          <p:cNvSpPr>
            <a:spLocks noGrp="1"/>
          </p:cNvSpPr>
          <p:nvPr>
            <p:ph type="body" sz="quarter" idx="12" hasCustomPrompt="1"/>
          </p:nvPr>
        </p:nvSpPr>
        <p:spPr>
          <a:xfrm>
            <a:off x="11200923" y="751098"/>
            <a:ext cx="368300" cy="216000"/>
          </a:xfrm>
          <a:prstGeom prst="rect">
            <a:avLst/>
          </a:prstGeom>
        </p:spPr>
        <p:txBody>
          <a:bodyPr lIns="0" rIns="0" anchor="ctr" anchorCtr="0"/>
          <a:lstStyle>
            <a:lvl1pPr marL="0" indent="0" algn="ctr">
              <a:buNone/>
              <a:defRPr sz="900" b="1">
                <a:solidFill>
                  <a:schemeClr val="tx1"/>
                </a:solidFill>
                <a:latin typeface="Myriad Pro" panose="020B0503030403020204" pitchFamily="34" charset="0"/>
              </a:defRPr>
            </a:lvl1pPr>
            <a:lvl2pPr marL="457200" indent="0" algn="ctr">
              <a:buNone/>
              <a:defRPr sz="1100">
                <a:solidFill>
                  <a:schemeClr val="bg1"/>
                </a:solidFill>
                <a:latin typeface="Myriad Pro" panose="020B0503030403020204" pitchFamily="34" charset="0"/>
              </a:defRPr>
            </a:lvl2pPr>
            <a:lvl3pPr marL="914400" indent="0" algn="ctr">
              <a:buNone/>
              <a:defRPr sz="1100">
                <a:solidFill>
                  <a:schemeClr val="bg1"/>
                </a:solidFill>
                <a:latin typeface="Myriad Pro" panose="020B0503030403020204" pitchFamily="34" charset="0"/>
              </a:defRPr>
            </a:lvl3pPr>
            <a:lvl4pPr marL="1371600" indent="0" algn="ctr">
              <a:buNone/>
              <a:defRPr sz="1100">
                <a:solidFill>
                  <a:schemeClr val="bg1"/>
                </a:solidFill>
                <a:latin typeface="Myriad Pro" panose="020B0503030403020204" pitchFamily="34" charset="0"/>
              </a:defRPr>
            </a:lvl4pPr>
            <a:lvl5pPr marL="1828800" indent="0" algn="ctr">
              <a:buNone/>
              <a:defRPr sz="1100">
                <a:solidFill>
                  <a:schemeClr val="bg1"/>
                </a:solidFill>
                <a:latin typeface="Myriad Pro" panose="020B0503030403020204" pitchFamily="34" charset="0"/>
              </a:defRPr>
            </a:lvl5pPr>
          </a:lstStyle>
          <a:p>
            <a:pPr lvl="0"/>
            <a:r>
              <a:rPr lang="fr-FR" dirty="0" err="1"/>
              <a:t>xxxx</a:t>
            </a:r>
            <a:endParaRPr lang="fr-FR" dirty="0"/>
          </a:p>
        </p:txBody>
      </p:sp>
      <p:pic>
        <p:nvPicPr>
          <p:cNvPr id="10" name="Image 9">
            <a:extLst>
              <a:ext uri="{FF2B5EF4-FFF2-40B4-BE49-F238E27FC236}">
                <a16:creationId xmlns:a16="http://schemas.microsoft.com/office/drawing/2014/main" id="{951DEA38-A800-4C4B-96B9-EBEFDFD842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08578" y="173232"/>
            <a:ext cx="648000" cy="648000"/>
          </a:xfrm>
          <a:prstGeom prst="rect">
            <a:avLst/>
          </a:prstGeom>
        </p:spPr>
      </p:pic>
      <p:sp>
        <p:nvSpPr>
          <p:cNvPr id="2" name="ZoneTexte 1">
            <a:extLst>
              <a:ext uri="{FF2B5EF4-FFF2-40B4-BE49-F238E27FC236}">
                <a16:creationId xmlns:a16="http://schemas.microsoft.com/office/drawing/2014/main" id="{F496F871-957E-469C-975D-4AE26E59B5BA}"/>
              </a:ext>
            </a:extLst>
          </p:cNvPr>
          <p:cNvSpPr txBox="1"/>
          <p:nvPr userDrawn="1"/>
        </p:nvSpPr>
        <p:spPr>
          <a:xfrm>
            <a:off x="11596900" y="749300"/>
            <a:ext cx="576000" cy="215444"/>
          </a:xfrm>
          <a:prstGeom prst="rect">
            <a:avLst/>
          </a:prstGeom>
          <a:noFill/>
        </p:spPr>
        <p:txBody>
          <a:bodyPr wrap="square" lIns="0" rIns="0" rtlCol="0" anchor="ctr" anchorCtr="0">
            <a:noAutofit/>
          </a:bodyPr>
          <a:lstStyle/>
          <a:p>
            <a:r>
              <a:rPr lang="fr-FR" sz="800" b="1" dirty="0">
                <a:latin typeface="Myriad Pro" panose="020B0503030403020204" pitchFamily="34" charset="0"/>
              </a:rPr>
              <a:t>personnes</a:t>
            </a:r>
          </a:p>
        </p:txBody>
      </p:sp>
      <p:sp>
        <p:nvSpPr>
          <p:cNvPr id="11" name="Espace réservé du texte 9">
            <a:extLst>
              <a:ext uri="{FF2B5EF4-FFF2-40B4-BE49-F238E27FC236}">
                <a16:creationId xmlns:a16="http://schemas.microsoft.com/office/drawing/2014/main" id="{7B5E39EF-F46A-40E9-A196-049931D7CAD6}"/>
              </a:ext>
            </a:extLst>
          </p:cNvPr>
          <p:cNvSpPr>
            <a:spLocks noGrp="1"/>
          </p:cNvSpPr>
          <p:nvPr>
            <p:ph type="body" sz="quarter" idx="10"/>
          </p:nvPr>
        </p:nvSpPr>
        <p:spPr>
          <a:xfrm>
            <a:off x="1038225" y="228600"/>
            <a:ext cx="9848850" cy="771525"/>
          </a:xfrm>
          <a:prstGeom prst="rect">
            <a:avLst/>
          </a:prstGeom>
        </p:spPr>
        <p:txBody>
          <a:bodyPr lIns="36000" anchor="ctr" anchorCtr="0"/>
          <a:lstStyle>
            <a:lvl1pPr marL="0" indent="0">
              <a:buNone/>
              <a:defRPr b="1">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13" name="Espace réservé du contenu 12">
            <a:extLst>
              <a:ext uri="{FF2B5EF4-FFF2-40B4-BE49-F238E27FC236}">
                <a16:creationId xmlns:a16="http://schemas.microsoft.com/office/drawing/2014/main" id="{5C86D6B4-AE36-4451-B61D-A224CD6458C6}"/>
              </a:ext>
            </a:extLst>
          </p:cNvPr>
          <p:cNvSpPr>
            <a:spLocks noGrp="1"/>
          </p:cNvSpPr>
          <p:nvPr>
            <p:ph sz="quarter" idx="11"/>
          </p:nvPr>
        </p:nvSpPr>
        <p:spPr>
          <a:xfrm>
            <a:off x="1038225" y="1076325"/>
            <a:ext cx="9849600" cy="361950"/>
          </a:xfrm>
          <a:prstGeom prst="rect">
            <a:avLst/>
          </a:prstGeom>
        </p:spPr>
        <p:txBody>
          <a:bodyPr lIns="36000" anchor="t" anchorCtr="0"/>
          <a:lstStyle>
            <a:lvl1pPr marL="0" indent="0">
              <a:buNone/>
              <a:defRPr sz="1400">
                <a:solidFill>
                  <a:schemeClr val="accent1"/>
                </a:solidFill>
                <a:latin typeface="Myriad Pro" panose="020B0503030403020204" pitchFamily="34" charset="0"/>
              </a:defRPr>
            </a:lvl1pPr>
            <a:lvl2pPr marL="4572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17895434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u-Cible Pros">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CCF9D63D-D507-4C04-9D00-6C13296CF2EB}"/>
              </a:ext>
            </a:extLst>
          </p:cNvPr>
          <p:cNvSpPr/>
          <p:nvPr userDrawn="1"/>
        </p:nvSpPr>
        <p:spPr>
          <a:xfrm>
            <a:off x="11346972" y="218268"/>
            <a:ext cx="576000" cy="576000"/>
          </a:xfrm>
          <a:prstGeom prst="ellipse">
            <a:avLst/>
          </a:pr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yriad Pro" panose="020B0503030403020204" pitchFamily="34" charset="0"/>
            </a:endParaRPr>
          </a:p>
        </p:txBody>
      </p:sp>
      <p:sp>
        <p:nvSpPr>
          <p:cNvPr id="5" name="Ellipse 4">
            <a:extLst>
              <a:ext uri="{FF2B5EF4-FFF2-40B4-BE49-F238E27FC236}">
                <a16:creationId xmlns:a16="http://schemas.microsoft.com/office/drawing/2014/main" id="{C448A100-8544-4FFE-84D6-80ABA1080E6E}"/>
              </a:ext>
            </a:extLst>
          </p:cNvPr>
          <p:cNvSpPr/>
          <p:nvPr userDrawn="1"/>
        </p:nvSpPr>
        <p:spPr>
          <a:xfrm>
            <a:off x="11226322" y="700298"/>
            <a:ext cx="324000" cy="324000"/>
          </a:xfrm>
          <a:prstGeom prst="ellipse">
            <a:avLst/>
          </a:pr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yriad Pro" panose="020B0503030403020204" pitchFamily="34" charset="0"/>
            </a:endParaRPr>
          </a:p>
        </p:txBody>
      </p:sp>
      <p:sp>
        <p:nvSpPr>
          <p:cNvPr id="6" name="Espace réservé du texte 11">
            <a:extLst>
              <a:ext uri="{FF2B5EF4-FFF2-40B4-BE49-F238E27FC236}">
                <a16:creationId xmlns:a16="http://schemas.microsoft.com/office/drawing/2014/main" id="{5EB2E3D8-C24D-4A2C-8105-9C70A5ACE374}"/>
              </a:ext>
            </a:extLst>
          </p:cNvPr>
          <p:cNvSpPr>
            <a:spLocks noGrp="1"/>
          </p:cNvSpPr>
          <p:nvPr>
            <p:ph type="body" sz="quarter" idx="12" hasCustomPrompt="1"/>
          </p:nvPr>
        </p:nvSpPr>
        <p:spPr>
          <a:xfrm>
            <a:off x="11200923" y="751098"/>
            <a:ext cx="368300" cy="216000"/>
          </a:xfrm>
          <a:prstGeom prst="rect">
            <a:avLst/>
          </a:prstGeom>
        </p:spPr>
        <p:txBody>
          <a:bodyPr lIns="0" rIns="0" anchor="ctr" anchorCtr="0"/>
          <a:lstStyle>
            <a:lvl1pPr marL="0" indent="0" algn="ctr">
              <a:buNone/>
              <a:defRPr sz="900" b="1">
                <a:solidFill>
                  <a:schemeClr val="tx1"/>
                </a:solidFill>
                <a:latin typeface="Myriad Pro" panose="020B0503030403020204" pitchFamily="34" charset="0"/>
              </a:defRPr>
            </a:lvl1pPr>
            <a:lvl2pPr marL="457200" indent="0" algn="ctr">
              <a:buNone/>
              <a:defRPr sz="1100">
                <a:solidFill>
                  <a:schemeClr val="bg1"/>
                </a:solidFill>
                <a:latin typeface="Myriad Pro" panose="020B0503030403020204" pitchFamily="34" charset="0"/>
              </a:defRPr>
            </a:lvl2pPr>
            <a:lvl3pPr marL="914400" indent="0" algn="ctr">
              <a:buNone/>
              <a:defRPr sz="1100">
                <a:solidFill>
                  <a:schemeClr val="bg1"/>
                </a:solidFill>
                <a:latin typeface="Myriad Pro" panose="020B0503030403020204" pitchFamily="34" charset="0"/>
              </a:defRPr>
            </a:lvl3pPr>
            <a:lvl4pPr marL="1371600" indent="0" algn="ctr">
              <a:buNone/>
              <a:defRPr sz="1100">
                <a:solidFill>
                  <a:schemeClr val="bg1"/>
                </a:solidFill>
                <a:latin typeface="Myriad Pro" panose="020B0503030403020204" pitchFamily="34" charset="0"/>
              </a:defRPr>
            </a:lvl4pPr>
            <a:lvl5pPr marL="1828800" indent="0" algn="ctr">
              <a:buNone/>
              <a:defRPr sz="1100">
                <a:solidFill>
                  <a:schemeClr val="bg1"/>
                </a:solidFill>
                <a:latin typeface="Myriad Pro" panose="020B0503030403020204" pitchFamily="34" charset="0"/>
              </a:defRPr>
            </a:lvl5pPr>
          </a:lstStyle>
          <a:p>
            <a:pPr lvl="0"/>
            <a:r>
              <a:rPr lang="fr-FR" dirty="0" err="1"/>
              <a:t>xxxx</a:t>
            </a:r>
            <a:endParaRPr lang="fr-FR" dirty="0"/>
          </a:p>
        </p:txBody>
      </p:sp>
      <p:sp>
        <p:nvSpPr>
          <p:cNvPr id="2" name="ZoneTexte 1">
            <a:extLst>
              <a:ext uri="{FF2B5EF4-FFF2-40B4-BE49-F238E27FC236}">
                <a16:creationId xmlns:a16="http://schemas.microsoft.com/office/drawing/2014/main" id="{F496F871-957E-469C-975D-4AE26E59B5BA}"/>
              </a:ext>
            </a:extLst>
          </p:cNvPr>
          <p:cNvSpPr txBox="1"/>
          <p:nvPr userDrawn="1"/>
        </p:nvSpPr>
        <p:spPr>
          <a:xfrm>
            <a:off x="11596900" y="749300"/>
            <a:ext cx="576000" cy="215444"/>
          </a:xfrm>
          <a:prstGeom prst="rect">
            <a:avLst/>
          </a:prstGeom>
          <a:noFill/>
        </p:spPr>
        <p:txBody>
          <a:bodyPr wrap="square" lIns="0" rIns="0" rtlCol="0" anchor="ctr" anchorCtr="0">
            <a:noAutofit/>
          </a:bodyPr>
          <a:lstStyle/>
          <a:p>
            <a:r>
              <a:rPr lang="fr-FR" sz="800" b="1" dirty="0">
                <a:latin typeface="Myriad Pro" panose="020B0503030403020204" pitchFamily="34" charset="0"/>
              </a:rPr>
              <a:t>personnes</a:t>
            </a:r>
          </a:p>
        </p:txBody>
      </p:sp>
      <p:pic>
        <p:nvPicPr>
          <p:cNvPr id="9" name="Image 8">
            <a:extLst>
              <a:ext uri="{FF2B5EF4-FFF2-40B4-BE49-F238E27FC236}">
                <a16:creationId xmlns:a16="http://schemas.microsoft.com/office/drawing/2014/main" id="{BF50E195-344C-4B55-BA5D-454111600D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08578" y="173232"/>
            <a:ext cx="648000" cy="648000"/>
          </a:xfrm>
          <a:prstGeom prst="rect">
            <a:avLst/>
          </a:prstGeom>
        </p:spPr>
      </p:pic>
      <p:sp>
        <p:nvSpPr>
          <p:cNvPr id="11" name="Espace réservé du texte 9">
            <a:extLst>
              <a:ext uri="{FF2B5EF4-FFF2-40B4-BE49-F238E27FC236}">
                <a16:creationId xmlns:a16="http://schemas.microsoft.com/office/drawing/2014/main" id="{8CC65983-F86B-4B7C-9159-4B6B733FB716}"/>
              </a:ext>
            </a:extLst>
          </p:cNvPr>
          <p:cNvSpPr>
            <a:spLocks noGrp="1"/>
          </p:cNvSpPr>
          <p:nvPr>
            <p:ph type="body" sz="quarter" idx="10"/>
          </p:nvPr>
        </p:nvSpPr>
        <p:spPr>
          <a:xfrm>
            <a:off x="1038225" y="228600"/>
            <a:ext cx="9848850" cy="771525"/>
          </a:xfrm>
          <a:prstGeom prst="rect">
            <a:avLst/>
          </a:prstGeom>
        </p:spPr>
        <p:txBody>
          <a:bodyPr lIns="36000" anchor="ctr" anchorCtr="0"/>
          <a:lstStyle>
            <a:lvl1pPr marL="0" indent="0">
              <a:buNone/>
              <a:defRPr b="1">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13" name="Espace réservé du contenu 12">
            <a:extLst>
              <a:ext uri="{FF2B5EF4-FFF2-40B4-BE49-F238E27FC236}">
                <a16:creationId xmlns:a16="http://schemas.microsoft.com/office/drawing/2014/main" id="{053593E6-56C1-41DE-9158-31DFBB111778}"/>
              </a:ext>
            </a:extLst>
          </p:cNvPr>
          <p:cNvSpPr>
            <a:spLocks noGrp="1"/>
          </p:cNvSpPr>
          <p:nvPr>
            <p:ph sz="quarter" idx="11"/>
          </p:nvPr>
        </p:nvSpPr>
        <p:spPr>
          <a:xfrm>
            <a:off x="1038225" y="1076325"/>
            <a:ext cx="9849600" cy="361950"/>
          </a:xfrm>
          <a:prstGeom prst="rect">
            <a:avLst/>
          </a:prstGeom>
        </p:spPr>
        <p:txBody>
          <a:bodyPr lIns="36000" anchor="t" anchorCtr="0"/>
          <a:lstStyle>
            <a:lvl1pPr marL="0" indent="0">
              <a:buNone/>
              <a:defRPr sz="1400">
                <a:solidFill>
                  <a:schemeClr val="accent1"/>
                </a:solidFill>
                <a:latin typeface="Myriad Pro" panose="020B0503030403020204" pitchFamily="34" charset="0"/>
              </a:defRPr>
            </a:lvl1pPr>
            <a:lvl2pPr marL="4572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19620949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u-Cible Entreprises">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CCF9D63D-D507-4C04-9D00-6C13296CF2EB}"/>
              </a:ext>
            </a:extLst>
          </p:cNvPr>
          <p:cNvSpPr/>
          <p:nvPr userDrawn="1"/>
        </p:nvSpPr>
        <p:spPr>
          <a:xfrm>
            <a:off x="11346972" y="218268"/>
            <a:ext cx="576000" cy="576000"/>
          </a:xfrm>
          <a:prstGeom prst="ellipse">
            <a:avLst/>
          </a:pr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yriad Pro" panose="020B0503030403020204" pitchFamily="34" charset="0"/>
            </a:endParaRPr>
          </a:p>
        </p:txBody>
      </p:sp>
      <p:sp>
        <p:nvSpPr>
          <p:cNvPr id="5" name="Ellipse 4">
            <a:extLst>
              <a:ext uri="{FF2B5EF4-FFF2-40B4-BE49-F238E27FC236}">
                <a16:creationId xmlns:a16="http://schemas.microsoft.com/office/drawing/2014/main" id="{C448A100-8544-4FFE-84D6-80ABA1080E6E}"/>
              </a:ext>
            </a:extLst>
          </p:cNvPr>
          <p:cNvSpPr/>
          <p:nvPr userDrawn="1"/>
        </p:nvSpPr>
        <p:spPr>
          <a:xfrm>
            <a:off x="11226322" y="700298"/>
            <a:ext cx="324000" cy="324000"/>
          </a:xfrm>
          <a:prstGeom prst="ellipse">
            <a:avLst/>
          </a:pr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yriad Pro" panose="020B0503030403020204" pitchFamily="34" charset="0"/>
            </a:endParaRPr>
          </a:p>
        </p:txBody>
      </p:sp>
      <p:sp>
        <p:nvSpPr>
          <p:cNvPr id="6" name="Espace réservé du texte 11">
            <a:extLst>
              <a:ext uri="{FF2B5EF4-FFF2-40B4-BE49-F238E27FC236}">
                <a16:creationId xmlns:a16="http://schemas.microsoft.com/office/drawing/2014/main" id="{5EB2E3D8-C24D-4A2C-8105-9C70A5ACE374}"/>
              </a:ext>
            </a:extLst>
          </p:cNvPr>
          <p:cNvSpPr>
            <a:spLocks noGrp="1"/>
          </p:cNvSpPr>
          <p:nvPr>
            <p:ph type="body" sz="quarter" idx="12" hasCustomPrompt="1"/>
          </p:nvPr>
        </p:nvSpPr>
        <p:spPr>
          <a:xfrm>
            <a:off x="11200923" y="751098"/>
            <a:ext cx="368300" cy="216000"/>
          </a:xfrm>
          <a:prstGeom prst="rect">
            <a:avLst/>
          </a:prstGeom>
        </p:spPr>
        <p:txBody>
          <a:bodyPr lIns="0" rIns="0" anchor="ctr" anchorCtr="0"/>
          <a:lstStyle>
            <a:lvl1pPr marL="0" indent="0" algn="ctr">
              <a:buNone/>
              <a:defRPr sz="900" b="1">
                <a:solidFill>
                  <a:schemeClr val="tx1"/>
                </a:solidFill>
                <a:latin typeface="Myriad Pro" panose="020B0503030403020204" pitchFamily="34" charset="0"/>
              </a:defRPr>
            </a:lvl1pPr>
            <a:lvl2pPr marL="457200" indent="0" algn="ctr">
              <a:buNone/>
              <a:defRPr sz="1100">
                <a:solidFill>
                  <a:schemeClr val="bg1"/>
                </a:solidFill>
                <a:latin typeface="Myriad Pro" panose="020B0503030403020204" pitchFamily="34" charset="0"/>
              </a:defRPr>
            </a:lvl2pPr>
            <a:lvl3pPr marL="914400" indent="0" algn="ctr">
              <a:buNone/>
              <a:defRPr sz="1100">
                <a:solidFill>
                  <a:schemeClr val="bg1"/>
                </a:solidFill>
                <a:latin typeface="Myriad Pro" panose="020B0503030403020204" pitchFamily="34" charset="0"/>
              </a:defRPr>
            </a:lvl3pPr>
            <a:lvl4pPr marL="1371600" indent="0" algn="ctr">
              <a:buNone/>
              <a:defRPr sz="1100">
                <a:solidFill>
                  <a:schemeClr val="bg1"/>
                </a:solidFill>
                <a:latin typeface="Myriad Pro" panose="020B0503030403020204" pitchFamily="34" charset="0"/>
              </a:defRPr>
            </a:lvl4pPr>
            <a:lvl5pPr marL="1828800" indent="0" algn="ctr">
              <a:buNone/>
              <a:defRPr sz="1100">
                <a:solidFill>
                  <a:schemeClr val="bg1"/>
                </a:solidFill>
                <a:latin typeface="Myriad Pro" panose="020B0503030403020204" pitchFamily="34" charset="0"/>
              </a:defRPr>
            </a:lvl5pPr>
          </a:lstStyle>
          <a:p>
            <a:pPr lvl="0"/>
            <a:r>
              <a:rPr lang="fr-FR" dirty="0" err="1"/>
              <a:t>xxxx</a:t>
            </a:r>
            <a:endParaRPr lang="fr-FR" dirty="0"/>
          </a:p>
        </p:txBody>
      </p:sp>
      <p:sp>
        <p:nvSpPr>
          <p:cNvPr id="2" name="ZoneTexte 1">
            <a:extLst>
              <a:ext uri="{FF2B5EF4-FFF2-40B4-BE49-F238E27FC236}">
                <a16:creationId xmlns:a16="http://schemas.microsoft.com/office/drawing/2014/main" id="{F496F871-957E-469C-975D-4AE26E59B5BA}"/>
              </a:ext>
            </a:extLst>
          </p:cNvPr>
          <p:cNvSpPr txBox="1"/>
          <p:nvPr userDrawn="1"/>
        </p:nvSpPr>
        <p:spPr>
          <a:xfrm>
            <a:off x="11596900" y="749300"/>
            <a:ext cx="576000" cy="215444"/>
          </a:xfrm>
          <a:prstGeom prst="rect">
            <a:avLst/>
          </a:prstGeom>
          <a:noFill/>
        </p:spPr>
        <p:txBody>
          <a:bodyPr wrap="square" lIns="0" rIns="0" rtlCol="0" anchor="ctr" anchorCtr="0">
            <a:noAutofit/>
          </a:bodyPr>
          <a:lstStyle/>
          <a:p>
            <a:r>
              <a:rPr lang="fr-FR" sz="800" b="1" dirty="0">
                <a:latin typeface="Myriad Pro" panose="020B0503030403020204" pitchFamily="34" charset="0"/>
              </a:rPr>
              <a:t>entreprises</a:t>
            </a:r>
          </a:p>
        </p:txBody>
      </p:sp>
      <p:pic>
        <p:nvPicPr>
          <p:cNvPr id="10" name="Image 9" descr="Une image contenant texte, clipart, graphiques vectoriels&#10;&#10;Description générée automatiquement">
            <a:extLst>
              <a:ext uri="{FF2B5EF4-FFF2-40B4-BE49-F238E27FC236}">
                <a16:creationId xmlns:a16="http://schemas.microsoft.com/office/drawing/2014/main" id="{376041C3-3A95-41A3-8BCA-A944187E140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08578" y="173232"/>
            <a:ext cx="648000" cy="648000"/>
          </a:xfrm>
          <a:prstGeom prst="rect">
            <a:avLst/>
          </a:prstGeom>
        </p:spPr>
      </p:pic>
      <p:sp>
        <p:nvSpPr>
          <p:cNvPr id="11" name="Espace réservé du texte 9">
            <a:extLst>
              <a:ext uri="{FF2B5EF4-FFF2-40B4-BE49-F238E27FC236}">
                <a16:creationId xmlns:a16="http://schemas.microsoft.com/office/drawing/2014/main" id="{AAAE9B3A-6572-475C-A540-DF8A04E8C54C}"/>
              </a:ext>
            </a:extLst>
          </p:cNvPr>
          <p:cNvSpPr>
            <a:spLocks noGrp="1"/>
          </p:cNvSpPr>
          <p:nvPr>
            <p:ph type="body" sz="quarter" idx="10"/>
          </p:nvPr>
        </p:nvSpPr>
        <p:spPr>
          <a:xfrm>
            <a:off x="1038225" y="228600"/>
            <a:ext cx="9848850" cy="771525"/>
          </a:xfrm>
          <a:prstGeom prst="rect">
            <a:avLst/>
          </a:prstGeom>
        </p:spPr>
        <p:txBody>
          <a:bodyPr lIns="36000" anchor="ctr" anchorCtr="0"/>
          <a:lstStyle>
            <a:lvl1pPr marL="0" indent="0">
              <a:buNone/>
              <a:defRPr b="1">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13" name="Espace réservé du contenu 12">
            <a:extLst>
              <a:ext uri="{FF2B5EF4-FFF2-40B4-BE49-F238E27FC236}">
                <a16:creationId xmlns:a16="http://schemas.microsoft.com/office/drawing/2014/main" id="{C3DE7877-2E4B-44DA-9485-5FB8D98B3999}"/>
              </a:ext>
            </a:extLst>
          </p:cNvPr>
          <p:cNvSpPr>
            <a:spLocks noGrp="1"/>
          </p:cNvSpPr>
          <p:nvPr>
            <p:ph sz="quarter" idx="11"/>
          </p:nvPr>
        </p:nvSpPr>
        <p:spPr>
          <a:xfrm>
            <a:off x="1038225" y="1076325"/>
            <a:ext cx="9849600" cy="361950"/>
          </a:xfrm>
          <a:prstGeom prst="rect">
            <a:avLst/>
          </a:prstGeom>
        </p:spPr>
        <p:txBody>
          <a:bodyPr lIns="36000" anchor="t" anchorCtr="0"/>
          <a:lstStyle>
            <a:lvl1pPr marL="0" indent="0">
              <a:buNone/>
              <a:defRPr sz="1400">
                <a:solidFill>
                  <a:schemeClr val="accent1"/>
                </a:solidFill>
                <a:latin typeface="Myriad Pro" panose="020B0503030403020204" pitchFamily="34" charset="0"/>
              </a:defRPr>
            </a:lvl1pPr>
            <a:lvl2pPr marL="4572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1978384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u-Cible Etudiants">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CCF9D63D-D507-4C04-9D00-6C13296CF2EB}"/>
              </a:ext>
            </a:extLst>
          </p:cNvPr>
          <p:cNvSpPr/>
          <p:nvPr userDrawn="1"/>
        </p:nvSpPr>
        <p:spPr>
          <a:xfrm>
            <a:off x="11346972" y="218268"/>
            <a:ext cx="576000" cy="576000"/>
          </a:xfrm>
          <a:prstGeom prst="ellipse">
            <a:avLst/>
          </a:pr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yriad Pro" panose="020B0503030403020204" pitchFamily="34" charset="0"/>
            </a:endParaRPr>
          </a:p>
        </p:txBody>
      </p:sp>
      <p:sp>
        <p:nvSpPr>
          <p:cNvPr id="5" name="Ellipse 4">
            <a:extLst>
              <a:ext uri="{FF2B5EF4-FFF2-40B4-BE49-F238E27FC236}">
                <a16:creationId xmlns:a16="http://schemas.microsoft.com/office/drawing/2014/main" id="{C448A100-8544-4FFE-84D6-80ABA1080E6E}"/>
              </a:ext>
            </a:extLst>
          </p:cNvPr>
          <p:cNvSpPr/>
          <p:nvPr userDrawn="1"/>
        </p:nvSpPr>
        <p:spPr>
          <a:xfrm>
            <a:off x="11226322" y="700298"/>
            <a:ext cx="324000" cy="324000"/>
          </a:xfrm>
          <a:prstGeom prst="ellipse">
            <a:avLst/>
          </a:pr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yriad Pro" panose="020B0503030403020204" pitchFamily="34" charset="0"/>
            </a:endParaRPr>
          </a:p>
        </p:txBody>
      </p:sp>
      <p:sp>
        <p:nvSpPr>
          <p:cNvPr id="6" name="Espace réservé du texte 11">
            <a:extLst>
              <a:ext uri="{FF2B5EF4-FFF2-40B4-BE49-F238E27FC236}">
                <a16:creationId xmlns:a16="http://schemas.microsoft.com/office/drawing/2014/main" id="{5EB2E3D8-C24D-4A2C-8105-9C70A5ACE374}"/>
              </a:ext>
            </a:extLst>
          </p:cNvPr>
          <p:cNvSpPr>
            <a:spLocks noGrp="1"/>
          </p:cNvSpPr>
          <p:nvPr>
            <p:ph type="body" sz="quarter" idx="12" hasCustomPrompt="1"/>
          </p:nvPr>
        </p:nvSpPr>
        <p:spPr>
          <a:xfrm>
            <a:off x="11200923" y="751098"/>
            <a:ext cx="368300" cy="216000"/>
          </a:xfrm>
          <a:prstGeom prst="rect">
            <a:avLst/>
          </a:prstGeom>
        </p:spPr>
        <p:txBody>
          <a:bodyPr lIns="0" rIns="0" anchor="ctr" anchorCtr="0"/>
          <a:lstStyle>
            <a:lvl1pPr marL="0" indent="0" algn="ctr">
              <a:buNone/>
              <a:defRPr sz="900" b="1">
                <a:solidFill>
                  <a:schemeClr val="tx1"/>
                </a:solidFill>
                <a:latin typeface="Myriad Pro" panose="020B0503030403020204" pitchFamily="34" charset="0"/>
              </a:defRPr>
            </a:lvl1pPr>
            <a:lvl2pPr marL="457200" indent="0" algn="ctr">
              <a:buNone/>
              <a:defRPr sz="1100">
                <a:solidFill>
                  <a:schemeClr val="bg1"/>
                </a:solidFill>
                <a:latin typeface="Myriad Pro" panose="020B0503030403020204" pitchFamily="34" charset="0"/>
              </a:defRPr>
            </a:lvl2pPr>
            <a:lvl3pPr marL="914400" indent="0" algn="ctr">
              <a:buNone/>
              <a:defRPr sz="1100">
                <a:solidFill>
                  <a:schemeClr val="bg1"/>
                </a:solidFill>
                <a:latin typeface="Myriad Pro" panose="020B0503030403020204" pitchFamily="34" charset="0"/>
              </a:defRPr>
            </a:lvl3pPr>
            <a:lvl4pPr marL="1371600" indent="0" algn="ctr">
              <a:buNone/>
              <a:defRPr sz="1100">
                <a:solidFill>
                  <a:schemeClr val="bg1"/>
                </a:solidFill>
                <a:latin typeface="Myriad Pro" panose="020B0503030403020204" pitchFamily="34" charset="0"/>
              </a:defRPr>
            </a:lvl4pPr>
            <a:lvl5pPr marL="1828800" indent="0" algn="ctr">
              <a:buNone/>
              <a:defRPr sz="1100">
                <a:solidFill>
                  <a:schemeClr val="bg1"/>
                </a:solidFill>
                <a:latin typeface="Myriad Pro" panose="020B0503030403020204" pitchFamily="34" charset="0"/>
              </a:defRPr>
            </a:lvl5pPr>
          </a:lstStyle>
          <a:p>
            <a:pPr lvl="0"/>
            <a:r>
              <a:rPr lang="fr-FR" dirty="0" err="1"/>
              <a:t>xxxx</a:t>
            </a:r>
            <a:endParaRPr lang="fr-FR" dirty="0"/>
          </a:p>
        </p:txBody>
      </p:sp>
      <p:sp>
        <p:nvSpPr>
          <p:cNvPr id="2" name="ZoneTexte 1">
            <a:extLst>
              <a:ext uri="{FF2B5EF4-FFF2-40B4-BE49-F238E27FC236}">
                <a16:creationId xmlns:a16="http://schemas.microsoft.com/office/drawing/2014/main" id="{F496F871-957E-469C-975D-4AE26E59B5BA}"/>
              </a:ext>
            </a:extLst>
          </p:cNvPr>
          <p:cNvSpPr txBox="1"/>
          <p:nvPr userDrawn="1"/>
        </p:nvSpPr>
        <p:spPr>
          <a:xfrm>
            <a:off x="11596900" y="749300"/>
            <a:ext cx="576000" cy="215444"/>
          </a:xfrm>
          <a:prstGeom prst="rect">
            <a:avLst/>
          </a:prstGeom>
          <a:noFill/>
        </p:spPr>
        <p:txBody>
          <a:bodyPr wrap="square" lIns="0" rIns="0" rtlCol="0" anchor="ctr" anchorCtr="0">
            <a:noAutofit/>
          </a:bodyPr>
          <a:lstStyle/>
          <a:p>
            <a:r>
              <a:rPr lang="fr-FR" sz="800" b="1" dirty="0">
                <a:latin typeface="Myriad Pro" panose="020B0503030403020204" pitchFamily="34" charset="0"/>
              </a:rPr>
              <a:t>étudiant(e)s</a:t>
            </a:r>
          </a:p>
        </p:txBody>
      </p:sp>
      <p:pic>
        <p:nvPicPr>
          <p:cNvPr id="9" name="Image 8">
            <a:extLst>
              <a:ext uri="{FF2B5EF4-FFF2-40B4-BE49-F238E27FC236}">
                <a16:creationId xmlns:a16="http://schemas.microsoft.com/office/drawing/2014/main" id="{7703D235-499F-4C67-AFFC-231771FFCA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08578" y="190484"/>
            <a:ext cx="648000" cy="648000"/>
          </a:xfrm>
          <a:prstGeom prst="rect">
            <a:avLst/>
          </a:prstGeom>
        </p:spPr>
      </p:pic>
      <p:sp>
        <p:nvSpPr>
          <p:cNvPr id="11" name="Espace réservé du texte 9">
            <a:extLst>
              <a:ext uri="{FF2B5EF4-FFF2-40B4-BE49-F238E27FC236}">
                <a16:creationId xmlns:a16="http://schemas.microsoft.com/office/drawing/2014/main" id="{AE990E31-534A-4F42-8973-85AC7F25D77D}"/>
              </a:ext>
            </a:extLst>
          </p:cNvPr>
          <p:cNvSpPr>
            <a:spLocks noGrp="1"/>
          </p:cNvSpPr>
          <p:nvPr>
            <p:ph type="body" sz="quarter" idx="10"/>
          </p:nvPr>
        </p:nvSpPr>
        <p:spPr>
          <a:xfrm>
            <a:off x="1038225" y="228600"/>
            <a:ext cx="9848850" cy="771525"/>
          </a:xfrm>
          <a:prstGeom prst="rect">
            <a:avLst/>
          </a:prstGeom>
        </p:spPr>
        <p:txBody>
          <a:bodyPr lIns="36000" anchor="ctr" anchorCtr="0"/>
          <a:lstStyle>
            <a:lvl1pPr marL="0" indent="0">
              <a:buNone/>
              <a:defRPr b="1">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13" name="Espace réservé du contenu 12">
            <a:extLst>
              <a:ext uri="{FF2B5EF4-FFF2-40B4-BE49-F238E27FC236}">
                <a16:creationId xmlns:a16="http://schemas.microsoft.com/office/drawing/2014/main" id="{534569C2-F995-47EC-A849-03FDDE439F9D}"/>
              </a:ext>
            </a:extLst>
          </p:cNvPr>
          <p:cNvSpPr>
            <a:spLocks noGrp="1"/>
          </p:cNvSpPr>
          <p:nvPr>
            <p:ph sz="quarter" idx="11"/>
          </p:nvPr>
        </p:nvSpPr>
        <p:spPr>
          <a:xfrm>
            <a:off x="1038225" y="1076325"/>
            <a:ext cx="9849600" cy="361950"/>
          </a:xfrm>
          <a:prstGeom prst="rect">
            <a:avLst/>
          </a:prstGeom>
        </p:spPr>
        <p:txBody>
          <a:bodyPr lIns="36000" anchor="t" anchorCtr="0"/>
          <a:lstStyle>
            <a:lvl1pPr marL="0" indent="0">
              <a:buNone/>
              <a:defRPr sz="1400">
                <a:solidFill>
                  <a:schemeClr val="accent1"/>
                </a:solidFill>
                <a:latin typeface="Myriad Pro" panose="020B0503030403020204" pitchFamily="34" charset="0"/>
              </a:defRPr>
            </a:lvl1pPr>
            <a:lvl2pPr marL="4572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1655567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u-Cible Parents">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CCF9D63D-D507-4C04-9D00-6C13296CF2EB}"/>
              </a:ext>
            </a:extLst>
          </p:cNvPr>
          <p:cNvSpPr/>
          <p:nvPr userDrawn="1"/>
        </p:nvSpPr>
        <p:spPr>
          <a:xfrm>
            <a:off x="11346972" y="218268"/>
            <a:ext cx="576000" cy="576000"/>
          </a:xfrm>
          <a:prstGeom prst="ellipse">
            <a:avLst/>
          </a:pr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yriad Pro" panose="020B0503030403020204" pitchFamily="34" charset="0"/>
            </a:endParaRPr>
          </a:p>
        </p:txBody>
      </p:sp>
      <p:sp>
        <p:nvSpPr>
          <p:cNvPr id="5" name="Ellipse 4">
            <a:extLst>
              <a:ext uri="{FF2B5EF4-FFF2-40B4-BE49-F238E27FC236}">
                <a16:creationId xmlns:a16="http://schemas.microsoft.com/office/drawing/2014/main" id="{C448A100-8544-4FFE-84D6-80ABA1080E6E}"/>
              </a:ext>
            </a:extLst>
          </p:cNvPr>
          <p:cNvSpPr/>
          <p:nvPr userDrawn="1"/>
        </p:nvSpPr>
        <p:spPr>
          <a:xfrm>
            <a:off x="11226322" y="700298"/>
            <a:ext cx="324000" cy="324000"/>
          </a:xfrm>
          <a:prstGeom prst="ellipse">
            <a:avLst/>
          </a:pr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yriad Pro" panose="020B0503030403020204" pitchFamily="34" charset="0"/>
            </a:endParaRPr>
          </a:p>
        </p:txBody>
      </p:sp>
      <p:sp>
        <p:nvSpPr>
          <p:cNvPr id="6" name="Espace réservé du texte 11">
            <a:extLst>
              <a:ext uri="{FF2B5EF4-FFF2-40B4-BE49-F238E27FC236}">
                <a16:creationId xmlns:a16="http://schemas.microsoft.com/office/drawing/2014/main" id="{5EB2E3D8-C24D-4A2C-8105-9C70A5ACE374}"/>
              </a:ext>
            </a:extLst>
          </p:cNvPr>
          <p:cNvSpPr>
            <a:spLocks noGrp="1"/>
          </p:cNvSpPr>
          <p:nvPr>
            <p:ph type="body" sz="quarter" idx="12" hasCustomPrompt="1"/>
          </p:nvPr>
        </p:nvSpPr>
        <p:spPr>
          <a:xfrm>
            <a:off x="11200923" y="751098"/>
            <a:ext cx="368300" cy="216000"/>
          </a:xfrm>
          <a:prstGeom prst="rect">
            <a:avLst/>
          </a:prstGeom>
        </p:spPr>
        <p:txBody>
          <a:bodyPr lIns="0" rIns="0" anchor="ctr" anchorCtr="0"/>
          <a:lstStyle>
            <a:lvl1pPr marL="0" indent="0" algn="ctr">
              <a:buNone/>
              <a:defRPr sz="900" b="1">
                <a:solidFill>
                  <a:schemeClr val="tx1"/>
                </a:solidFill>
                <a:latin typeface="Myriad Pro" panose="020B0503030403020204" pitchFamily="34" charset="0"/>
              </a:defRPr>
            </a:lvl1pPr>
            <a:lvl2pPr marL="457200" indent="0" algn="ctr">
              <a:buNone/>
              <a:defRPr sz="1100">
                <a:solidFill>
                  <a:schemeClr val="bg1"/>
                </a:solidFill>
                <a:latin typeface="Myriad Pro" panose="020B0503030403020204" pitchFamily="34" charset="0"/>
              </a:defRPr>
            </a:lvl2pPr>
            <a:lvl3pPr marL="914400" indent="0" algn="ctr">
              <a:buNone/>
              <a:defRPr sz="1100">
                <a:solidFill>
                  <a:schemeClr val="bg1"/>
                </a:solidFill>
                <a:latin typeface="Myriad Pro" panose="020B0503030403020204" pitchFamily="34" charset="0"/>
              </a:defRPr>
            </a:lvl3pPr>
            <a:lvl4pPr marL="1371600" indent="0" algn="ctr">
              <a:buNone/>
              <a:defRPr sz="1100">
                <a:solidFill>
                  <a:schemeClr val="bg1"/>
                </a:solidFill>
                <a:latin typeface="Myriad Pro" panose="020B0503030403020204" pitchFamily="34" charset="0"/>
              </a:defRPr>
            </a:lvl4pPr>
            <a:lvl5pPr marL="1828800" indent="0" algn="ctr">
              <a:buNone/>
              <a:defRPr sz="1100">
                <a:solidFill>
                  <a:schemeClr val="bg1"/>
                </a:solidFill>
                <a:latin typeface="Myriad Pro" panose="020B0503030403020204" pitchFamily="34" charset="0"/>
              </a:defRPr>
            </a:lvl5pPr>
          </a:lstStyle>
          <a:p>
            <a:pPr lvl="0"/>
            <a:r>
              <a:rPr lang="fr-FR" dirty="0" err="1"/>
              <a:t>xxxx</a:t>
            </a:r>
            <a:endParaRPr lang="fr-FR" dirty="0"/>
          </a:p>
        </p:txBody>
      </p:sp>
      <p:sp>
        <p:nvSpPr>
          <p:cNvPr id="2" name="ZoneTexte 1">
            <a:extLst>
              <a:ext uri="{FF2B5EF4-FFF2-40B4-BE49-F238E27FC236}">
                <a16:creationId xmlns:a16="http://schemas.microsoft.com/office/drawing/2014/main" id="{F496F871-957E-469C-975D-4AE26E59B5BA}"/>
              </a:ext>
            </a:extLst>
          </p:cNvPr>
          <p:cNvSpPr txBox="1"/>
          <p:nvPr userDrawn="1"/>
        </p:nvSpPr>
        <p:spPr>
          <a:xfrm>
            <a:off x="11596900" y="749300"/>
            <a:ext cx="576000" cy="215444"/>
          </a:xfrm>
          <a:prstGeom prst="rect">
            <a:avLst/>
          </a:prstGeom>
          <a:noFill/>
        </p:spPr>
        <p:txBody>
          <a:bodyPr wrap="square" lIns="0" rIns="0" rtlCol="0" anchor="ctr" anchorCtr="0">
            <a:noAutofit/>
          </a:bodyPr>
          <a:lstStyle/>
          <a:p>
            <a:r>
              <a:rPr lang="fr-FR" sz="800" b="1" dirty="0">
                <a:latin typeface="Myriad Pro" panose="020B0503030403020204" pitchFamily="34" charset="0"/>
              </a:rPr>
              <a:t>parents</a:t>
            </a:r>
          </a:p>
        </p:txBody>
      </p:sp>
      <p:pic>
        <p:nvPicPr>
          <p:cNvPr id="10" name="Image 9" descr="Une image contenant texte, graphiques vectoriels&#10;&#10;Description générée automatiquement">
            <a:extLst>
              <a:ext uri="{FF2B5EF4-FFF2-40B4-BE49-F238E27FC236}">
                <a16:creationId xmlns:a16="http://schemas.microsoft.com/office/drawing/2014/main" id="{C77D0001-F21A-4078-8924-22AD648C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08578" y="190484"/>
            <a:ext cx="648000" cy="648000"/>
          </a:xfrm>
          <a:prstGeom prst="rect">
            <a:avLst/>
          </a:prstGeom>
        </p:spPr>
      </p:pic>
      <p:sp>
        <p:nvSpPr>
          <p:cNvPr id="11" name="Espace réservé du texte 9">
            <a:extLst>
              <a:ext uri="{FF2B5EF4-FFF2-40B4-BE49-F238E27FC236}">
                <a16:creationId xmlns:a16="http://schemas.microsoft.com/office/drawing/2014/main" id="{CA99BDC2-4562-4961-9C47-2456DF9FA3EB}"/>
              </a:ext>
            </a:extLst>
          </p:cNvPr>
          <p:cNvSpPr>
            <a:spLocks noGrp="1"/>
          </p:cNvSpPr>
          <p:nvPr>
            <p:ph type="body" sz="quarter" idx="10"/>
          </p:nvPr>
        </p:nvSpPr>
        <p:spPr>
          <a:xfrm>
            <a:off x="1038225" y="228600"/>
            <a:ext cx="9848850" cy="771525"/>
          </a:xfrm>
          <a:prstGeom prst="rect">
            <a:avLst/>
          </a:prstGeom>
        </p:spPr>
        <p:txBody>
          <a:bodyPr lIns="36000" anchor="ctr" anchorCtr="0"/>
          <a:lstStyle>
            <a:lvl1pPr marL="0" indent="0">
              <a:buNone/>
              <a:defRPr b="1">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13" name="Espace réservé du contenu 12">
            <a:extLst>
              <a:ext uri="{FF2B5EF4-FFF2-40B4-BE49-F238E27FC236}">
                <a16:creationId xmlns:a16="http://schemas.microsoft.com/office/drawing/2014/main" id="{1EF94AE4-3761-48D2-B74E-A270AC2177B6}"/>
              </a:ext>
            </a:extLst>
          </p:cNvPr>
          <p:cNvSpPr>
            <a:spLocks noGrp="1"/>
          </p:cNvSpPr>
          <p:nvPr>
            <p:ph sz="quarter" idx="11"/>
          </p:nvPr>
        </p:nvSpPr>
        <p:spPr>
          <a:xfrm>
            <a:off x="1038225" y="1076325"/>
            <a:ext cx="9849600" cy="361950"/>
          </a:xfrm>
          <a:prstGeom prst="rect">
            <a:avLst/>
          </a:prstGeom>
        </p:spPr>
        <p:txBody>
          <a:bodyPr lIns="36000" anchor="t" anchorCtr="0"/>
          <a:lstStyle>
            <a:lvl1pPr marL="0" indent="0">
              <a:buNone/>
              <a:defRPr sz="1400">
                <a:solidFill>
                  <a:schemeClr val="accent1"/>
                </a:solidFill>
                <a:latin typeface="Myriad Pro" panose="020B0503030403020204" pitchFamily="34" charset="0"/>
              </a:defRPr>
            </a:lvl1pPr>
            <a:lvl2pPr marL="4572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28427566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u-Cible Jeunes">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CCF9D63D-D507-4C04-9D00-6C13296CF2EB}"/>
              </a:ext>
            </a:extLst>
          </p:cNvPr>
          <p:cNvSpPr/>
          <p:nvPr userDrawn="1"/>
        </p:nvSpPr>
        <p:spPr>
          <a:xfrm>
            <a:off x="11346972" y="218268"/>
            <a:ext cx="576000" cy="576000"/>
          </a:xfrm>
          <a:prstGeom prst="ellipse">
            <a:avLst/>
          </a:pr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yriad Pro" panose="020B0503030403020204" pitchFamily="34" charset="0"/>
            </a:endParaRPr>
          </a:p>
        </p:txBody>
      </p:sp>
      <p:sp>
        <p:nvSpPr>
          <p:cNvPr id="5" name="Ellipse 4">
            <a:extLst>
              <a:ext uri="{FF2B5EF4-FFF2-40B4-BE49-F238E27FC236}">
                <a16:creationId xmlns:a16="http://schemas.microsoft.com/office/drawing/2014/main" id="{C448A100-8544-4FFE-84D6-80ABA1080E6E}"/>
              </a:ext>
            </a:extLst>
          </p:cNvPr>
          <p:cNvSpPr/>
          <p:nvPr userDrawn="1"/>
        </p:nvSpPr>
        <p:spPr>
          <a:xfrm>
            <a:off x="11226322" y="700298"/>
            <a:ext cx="324000" cy="324000"/>
          </a:xfrm>
          <a:prstGeom prst="ellipse">
            <a:avLst/>
          </a:pr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yriad Pro" panose="020B0503030403020204" pitchFamily="34" charset="0"/>
            </a:endParaRPr>
          </a:p>
        </p:txBody>
      </p:sp>
      <p:sp>
        <p:nvSpPr>
          <p:cNvPr id="6" name="Espace réservé du texte 11">
            <a:extLst>
              <a:ext uri="{FF2B5EF4-FFF2-40B4-BE49-F238E27FC236}">
                <a16:creationId xmlns:a16="http://schemas.microsoft.com/office/drawing/2014/main" id="{5EB2E3D8-C24D-4A2C-8105-9C70A5ACE374}"/>
              </a:ext>
            </a:extLst>
          </p:cNvPr>
          <p:cNvSpPr>
            <a:spLocks noGrp="1"/>
          </p:cNvSpPr>
          <p:nvPr>
            <p:ph type="body" sz="quarter" idx="12" hasCustomPrompt="1"/>
          </p:nvPr>
        </p:nvSpPr>
        <p:spPr>
          <a:xfrm>
            <a:off x="11200923" y="751098"/>
            <a:ext cx="368300" cy="216000"/>
          </a:xfrm>
          <a:prstGeom prst="rect">
            <a:avLst/>
          </a:prstGeom>
        </p:spPr>
        <p:txBody>
          <a:bodyPr lIns="0" rIns="0" anchor="ctr" anchorCtr="0"/>
          <a:lstStyle>
            <a:lvl1pPr marL="0" indent="0" algn="ctr">
              <a:buNone/>
              <a:defRPr sz="900" b="1">
                <a:solidFill>
                  <a:schemeClr val="tx1"/>
                </a:solidFill>
                <a:latin typeface="Myriad Pro" panose="020B0503030403020204" pitchFamily="34" charset="0"/>
              </a:defRPr>
            </a:lvl1pPr>
            <a:lvl2pPr marL="457200" indent="0" algn="ctr">
              <a:buNone/>
              <a:defRPr sz="1100">
                <a:solidFill>
                  <a:schemeClr val="bg1"/>
                </a:solidFill>
                <a:latin typeface="Myriad Pro" panose="020B0503030403020204" pitchFamily="34" charset="0"/>
              </a:defRPr>
            </a:lvl2pPr>
            <a:lvl3pPr marL="914400" indent="0" algn="ctr">
              <a:buNone/>
              <a:defRPr sz="1100">
                <a:solidFill>
                  <a:schemeClr val="bg1"/>
                </a:solidFill>
                <a:latin typeface="Myriad Pro" panose="020B0503030403020204" pitchFamily="34" charset="0"/>
              </a:defRPr>
            </a:lvl3pPr>
            <a:lvl4pPr marL="1371600" indent="0" algn="ctr">
              <a:buNone/>
              <a:defRPr sz="1100">
                <a:solidFill>
                  <a:schemeClr val="bg1"/>
                </a:solidFill>
                <a:latin typeface="Myriad Pro" panose="020B0503030403020204" pitchFamily="34" charset="0"/>
              </a:defRPr>
            </a:lvl4pPr>
            <a:lvl5pPr marL="1828800" indent="0" algn="ctr">
              <a:buNone/>
              <a:defRPr sz="1100">
                <a:solidFill>
                  <a:schemeClr val="bg1"/>
                </a:solidFill>
                <a:latin typeface="Myriad Pro" panose="020B0503030403020204" pitchFamily="34" charset="0"/>
              </a:defRPr>
            </a:lvl5pPr>
          </a:lstStyle>
          <a:p>
            <a:pPr lvl="0"/>
            <a:r>
              <a:rPr lang="fr-FR" dirty="0" err="1"/>
              <a:t>xxxx</a:t>
            </a:r>
            <a:endParaRPr lang="fr-FR" dirty="0"/>
          </a:p>
        </p:txBody>
      </p:sp>
      <p:sp>
        <p:nvSpPr>
          <p:cNvPr id="2" name="ZoneTexte 1">
            <a:extLst>
              <a:ext uri="{FF2B5EF4-FFF2-40B4-BE49-F238E27FC236}">
                <a16:creationId xmlns:a16="http://schemas.microsoft.com/office/drawing/2014/main" id="{F496F871-957E-469C-975D-4AE26E59B5BA}"/>
              </a:ext>
            </a:extLst>
          </p:cNvPr>
          <p:cNvSpPr txBox="1"/>
          <p:nvPr userDrawn="1"/>
        </p:nvSpPr>
        <p:spPr>
          <a:xfrm>
            <a:off x="11596900" y="749300"/>
            <a:ext cx="576000" cy="215444"/>
          </a:xfrm>
          <a:prstGeom prst="rect">
            <a:avLst/>
          </a:prstGeom>
          <a:noFill/>
        </p:spPr>
        <p:txBody>
          <a:bodyPr wrap="square" lIns="0" rIns="0" rtlCol="0" anchor="ctr" anchorCtr="0">
            <a:noAutofit/>
          </a:bodyPr>
          <a:lstStyle/>
          <a:p>
            <a:r>
              <a:rPr lang="fr-FR" sz="800" b="1" dirty="0">
                <a:latin typeface="Myriad Pro" panose="020B0503030403020204" pitchFamily="34" charset="0"/>
              </a:rPr>
              <a:t>jeunes</a:t>
            </a:r>
          </a:p>
        </p:txBody>
      </p:sp>
      <p:pic>
        <p:nvPicPr>
          <p:cNvPr id="9" name="Image 8" descr="Une image contenant texte, graphiques vectoriels&#10;&#10;Description générée automatiquement">
            <a:extLst>
              <a:ext uri="{FF2B5EF4-FFF2-40B4-BE49-F238E27FC236}">
                <a16:creationId xmlns:a16="http://schemas.microsoft.com/office/drawing/2014/main" id="{BF315771-F612-4F38-A63B-4C4ADCD906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08578" y="190484"/>
            <a:ext cx="648000" cy="648000"/>
          </a:xfrm>
          <a:prstGeom prst="rect">
            <a:avLst/>
          </a:prstGeom>
        </p:spPr>
      </p:pic>
      <p:sp>
        <p:nvSpPr>
          <p:cNvPr id="11" name="Espace réservé du texte 9">
            <a:extLst>
              <a:ext uri="{FF2B5EF4-FFF2-40B4-BE49-F238E27FC236}">
                <a16:creationId xmlns:a16="http://schemas.microsoft.com/office/drawing/2014/main" id="{D6D0D9BA-2492-4E92-A73D-25C8FF374361}"/>
              </a:ext>
            </a:extLst>
          </p:cNvPr>
          <p:cNvSpPr>
            <a:spLocks noGrp="1"/>
          </p:cNvSpPr>
          <p:nvPr>
            <p:ph type="body" sz="quarter" idx="10"/>
          </p:nvPr>
        </p:nvSpPr>
        <p:spPr>
          <a:xfrm>
            <a:off x="1038225" y="228600"/>
            <a:ext cx="9848850" cy="771525"/>
          </a:xfrm>
          <a:prstGeom prst="rect">
            <a:avLst/>
          </a:prstGeom>
        </p:spPr>
        <p:txBody>
          <a:bodyPr lIns="36000" anchor="ctr" anchorCtr="0"/>
          <a:lstStyle>
            <a:lvl1pPr marL="0" indent="0">
              <a:buNone/>
              <a:defRPr b="1">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13" name="Espace réservé du contenu 12">
            <a:extLst>
              <a:ext uri="{FF2B5EF4-FFF2-40B4-BE49-F238E27FC236}">
                <a16:creationId xmlns:a16="http://schemas.microsoft.com/office/drawing/2014/main" id="{8D7027F8-A598-45AB-9E01-9D79C894EF6B}"/>
              </a:ext>
            </a:extLst>
          </p:cNvPr>
          <p:cNvSpPr>
            <a:spLocks noGrp="1"/>
          </p:cNvSpPr>
          <p:nvPr>
            <p:ph sz="quarter" idx="11"/>
          </p:nvPr>
        </p:nvSpPr>
        <p:spPr>
          <a:xfrm>
            <a:off x="1038225" y="1076325"/>
            <a:ext cx="9849600" cy="361950"/>
          </a:xfrm>
          <a:prstGeom prst="rect">
            <a:avLst/>
          </a:prstGeom>
        </p:spPr>
        <p:txBody>
          <a:bodyPr lIns="36000" anchor="t" anchorCtr="0"/>
          <a:lstStyle>
            <a:lvl1pPr marL="0" indent="0">
              <a:buNone/>
              <a:defRPr sz="1400">
                <a:solidFill>
                  <a:schemeClr val="accent1"/>
                </a:solidFill>
                <a:latin typeface="Myriad Pro" panose="020B0503030403020204" pitchFamily="34" charset="0"/>
              </a:defRPr>
            </a:lvl1pPr>
            <a:lvl2pPr marL="4572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34670035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u-Cible Seniors">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CCF9D63D-D507-4C04-9D00-6C13296CF2EB}"/>
              </a:ext>
            </a:extLst>
          </p:cNvPr>
          <p:cNvSpPr/>
          <p:nvPr userDrawn="1"/>
        </p:nvSpPr>
        <p:spPr>
          <a:xfrm>
            <a:off x="11346972" y="218268"/>
            <a:ext cx="576000" cy="576000"/>
          </a:xfrm>
          <a:prstGeom prst="ellipse">
            <a:avLst/>
          </a:pr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yriad Pro" panose="020B0503030403020204" pitchFamily="34" charset="0"/>
            </a:endParaRPr>
          </a:p>
        </p:txBody>
      </p:sp>
      <p:sp>
        <p:nvSpPr>
          <p:cNvPr id="5" name="Ellipse 4">
            <a:extLst>
              <a:ext uri="{FF2B5EF4-FFF2-40B4-BE49-F238E27FC236}">
                <a16:creationId xmlns:a16="http://schemas.microsoft.com/office/drawing/2014/main" id="{C448A100-8544-4FFE-84D6-80ABA1080E6E}"/>
              </a:ext>
            </a:extLst>
          </p:cNvPr>
          <p:cNvSpPr/>
          <p:nvPr userDrawn="1"/>
        </p:nvSpPr>
        <p:spPr>
          <a:xfrm>
            <a:off x="11226322" y="700298"/>
            <a:ext cx="324000" cy="324000"/>
          </a:xfrm>
          <a:prstGeom prst="ellipse">
            <a:avLst/>
          </a:pr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yriad Pro" panose="020B0503030403020204" pitchFamily="34" charset="0"/>
            </a:endParaRPr>
          </a:p>
        </p:txBody>
      </p:sp>
      <p:sp>
        <p:nvSpPr>
          <p:cNvPr id="6" name="Espace réservé du texte 11">
            <a:extLst>
              <a:ext uri="{FF2B5EF4-FFF2-40B4-BE49-F238E27FC236}">
                <a16:creationId xmlns:a16="http://schemas.microsoft.com/office/drawing/2014/main" id="{5EB2E3D8-C24D-4A2C-8105-9C70A5ACE374}"/>
              </a:ext>
            </a:extLst>
          </p:cNvPr>
          <p:cNvSpPr>
            <a:spLocks noGrp="1"/>
          </p:cNvSpPr>
          <p:nvPr>
            <p:ph type="body" sz="quarter" idx="12" hasCustomPrompt="1"/>
          </p:nvPr>
        </p:nvSpPr>
        <p:spPr>
          <a:xfrm>
            <a:off x="11200923" y="751098"/>
            <a:ext cx="368300" cy="216000"/>
          </a:xfrm>
          <a:prstGeom prst="rect">
            <a:avLst/>
          </a:prstGeom>
        </p:spPr>
        <p:txBody>
          <a:bodyPr lIns="0" rIns="0" anchor="ctr" anchorCtr="0"/>
          <a:lstStyle>
            <a:lvl1pPr marL="0" indent="0" algn="ctr">
              <a:buNone/>
              <a:defRPr sz="900" b="1">
                <a:solidFill>
                  <a:schemeClr val="tx1"/>
                </a:solidFill>
                <a:latin typeface="Myriad Pro" panose="020B0503030403020204" pitchFamily="34" charset="0"/>
              </a:defRPr>
            </a:lvl1pPr>
            <a:lvl2pPr marL="457200" indent="0" algn="ctr">
              <a:buNone/>
              <a:defRPr sz="1100">
                <a:solidFill>
                  <a:schemeClr val="bg1"/>
                </a:solidFill>
                <a:latin typeface="Myriad Pro" panose="020B0503030403020204" pitchFamily="34" charset="0"/>
              </a:defRPr>
            </a:lvl2pPr>
            <a:lvl3pPr marL="914400" indent="0" algn="ctr">
              <a:buNone/>
              <a:defRPr sz="1100">
                <a:solidFill>
                  <a:schemeClr val="bg1"/>
                </a:solidFill>
                <a:latin typeface="Myriad Pro" panose="020B0503030403020204" pitchFamily="34" charset="0"/>
              </a:defRPr>
            </a:lvl3pPr>
            <a:lvl4pPr marL="1371600" indent="0" algn="ctr">
              <a:buNone/>
              <a:defRPr sz="1100">
                <a:solidFill>
                  <a:schemeClr val="bg1"/>
                </a:solidFill>
                <a:latin typeface="Myriad Pro" panose="020B0503030403020204" pitchFamily="34" charset="0"/>
              </a:defRPr>
            </a:lvl4pPr>
            <a:lvl5pPr marL="1828800" indent="0" algn="ctr">
              <a:buNone/>
              <a:defRPr sz="1100">
                <a:solidFill>
                  <a:schemeClr val="bg1"/>
                </a:solidFill>
                <a:latin typeface="Myriad Pro" panose="020B0503030403020204" pitchFamily="34" charset="0"/>
              </a:defRPr>
            </a:lvl5pPr>
          </a:lstStyle>
          <a:p>
            <a:pPr lvl="0"/>
            <a:r>
              <a:rPr lang="fr-FR" dirty="0" err="1"/>
              <a:t>xxxx</a:t>
            </a:r>
            <a:endParaRPr lang="fr-FR" dirty="0"/>
          </a:p>
        </p:txBody>
      </p:sp>
      <p:sp>
        <p:nvSpPr>
          <p:cNvPr id="2" name="ZoneTexte 1">
            <a:extLst>
              <a:ext uri="{FF2B5EF4-FFF2-40B4-BE49-F238E27FC236}">
                <a16:creationId xmlns:a16="http://schemas.microsoft.com/office/drawing/2014/main" id="{F496F871-957E-469C-975D-4AE26E59B5BA}"/>
              </a:ext>
            </a:extLst>
          </p:cNvPr>
          <p:cNvSpPr txBox="1"/>
          <p:nvPr userDrawn="1"/>
        </p:nvSpPr>
        <p:spPr>
          <a:xfrm>
            <a:off x="11596900" y="749300"/>
            <a:ext cx="576000" cy="215444"/>
          </a:xfrm>
          <a:prstGeom prst="rect">
            <a:avLst/>
          </a:prstGeom>
          <a:noFill/>
        </p:spPr>
        <p:txBody>
          <a:bodyPr wrap="square" lIns="0" rIns="0" rtlCol="0" anchor="ctr" anchorCtr="0">
            <a:noAutofit/>
          </a:bodyPr>
          <a:lstStyle/>
          <a:p>
            <a:r>
              <a:rPr lang="fr-FR" sz="800" b="1" dirty="0">
                <a:latin typeface="Myriad Pro" panose="020B0503030403020204" pitchFamily="34" charset="0"/>
              </a:rPr>
              <a:t>seniors</a:t>
            </a:r>
          </a:p>
        </p:txBody>
      </p:sp>
      <p:pic>
        <p:nvPicPr>
          <p:cNvPr id="10" name="Image 9">
            <a:extLst>
              <a:ext uri="{FF2B5EF4-FFF2-40B4-BE49-F238E27FC236}">
                <a16:creationId xmlns:a16="http://schemas.microsoft.com/office/drawing/2014/main" id="{6A02F4E8-B5AF-4E9D-82DF-0DC7770327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08578" y="190484"/>
            <a:ext cx="648000" cy="648000"/>
          </a:xfrm>
          <a:prstGeom prst="rect">
            <a:avLst/>
          </a:prstGeom>
        </p:spPr>
      </p:pic>
      <p:sp>
        <p:nvSpPr>
          <p:cNvPr id="11" name="Espace réservé du texte 9">
            <a:extLst>
              <a:ext uri="{FF2B5EF4-FFF2-40B4-BE49-F238E27FC236}">
                <a16:creationId xmlns:a16="http://schemas.microsoft.com/office/drawing/2014/main" id="{BDBC93A6-DED1-49F5-855F-8E59DFE8FEDF}"/>
              </a:ext>
            </a:extLst>
          </p:cNvPr>
          <p:cNvSpPr>
            <a:spLocks noGrp="1"/>
          </p:cNvSpPr>
          <p:nvPr>
            <p:ph type="body" sz="quarter" idx="10"/>
          </p:nvPr>
        </p:nvSpPr>
        <p:spPr>
          <a:xfrm>
            <a:off x="1038225" y="228600"/>
            <a:ext cx="9848850" cy="771525"/>
          </a:xfrm>
          <a:prstGeom prst="rect">
            <a:avLst/>
          </a:prstGeom>
        </p:spPr>
        <p:txBody>
          <a:bodyPr lIns="36000" anchor="ctr" anchorCtr="0"/>
          <a:lstStyle>
            <a:lvl1pPr marL="0" indent="0">
              <a:buNone/>
              <a:defRPr b="1">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13" name="Espace réservé du contenu 12">
            <a:extLst>
              <a:ext uri="{FF2B5EF4-FFF2-40B4-BE49-F238E27FC236}">
                <a16:creationId xmlns:a16="http://schemas.microsoft.com/office/drawing/2014/main" id="{7A95A4E6-3EFD-4B81-B0D2-A7B65D715674}"/>
              </a:ext>
            </a:extLst>
          </p:cNvPr>
          <p:cNvSpPr>
            <a:spLocks noGrp="1"/>
          </p:cNvSpPr>
          <p:nvPr>
            <p:ph sz="quarter" idx="11"/>
          </p:nvPr>
        </p:nvSpPr>
        <p:spPr>
          <a:xfrm>
            <a:off x="1038225" y="1076325"/>
            <a:ext cx="9849600" cy="361950"/>
          </a:xfrm>
          <a:prstGeom prst="rect">
            <a:avLst/>
          </a:prstGeom>
        </p:spPr>
        <p:txBody>
          <a:bodyPr lIns="36000" anchor="t" anchorCtr="0"/>
          <a:lstStyle>
            <a:lvl1pPr marL="0" indent="0">
              <a:buNone/>
              <a:defRPr sz="1400">
                <a:solidFill>
                  <a:schemeClr val="accent1"/>
                </a:solidFill>
                <a:latin typeface="Myriad Pro" panose="020B0503030403020204" pitchFamily="34" charset="0"/>
              </a:defRPr>
            </a:lvl1pPr>
            <a:lvl2pPr marL="4572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17362097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8_Vide">
    <p:spTree>
      <p:nvGrpSpPr>
        <p:cNvPr id="1" name=""/>
        <p:cNvGrpSpPr/>
        <p:nvPr/>
      </p:nvGrpSpPr>
      <p:grpSpPr>
        <a:xfrm>
          <a:off x="0" y="0"/>
          <a:ext cx="0" cy="0"/>
          <a:chOff x="0" y="0"/>
          <a:chExt cx="0" cy="0"/>
        </a:xfrm>
      </p:grpSpPr>
      <p:sp>
        <p:nvSpPr>
          <p:cNvPr id="20" name="Espace réservé du texte 9">
            <a:extLst>
              <a:ext uri="{FF2B5EF4-FFF2-40B4-BE49-F238E27FC236}">
                <a16:creationId xmlns:a16="http://schemas.microsoft.com/office/drawing/2014/main" id="{BB34188B-C7C3-4F90-B7AF-54988585B5A0}"/>
              </a:ext>
            </a:extLst>
          </p:cNvPr>
          <p:cNvSpPr>
            <a:spLocks noGrp="1"/>
          </p:cNvSpPr>
          <p:nvPr>
            <p:ph type="body" sz="quarter" idx="10"/>
          </p:nvPr>
        </p:nvSpPr>
        <p:spPr>
          <a:xfrm>
            <a:off x="1038225" y="228600"/>
            <a:ext cx="9848850" cy="771525"/>
          </a:xfrm>
          <a:prstGeom prst="rect">
            <a:avLst/>
          </a:prstGeom>
        </p:spPr>
        <p:txBody>
          <a:bodyPr lIns="36000" anchor="ctr" anchorCtr="0"/>
          <a:lstStyle>
            <a:lvl1pPr marL="0" indent="0">
              <a:buNone/>
              <a:defRPr b="1">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22" name="Espace réservé du contenu 12">
            <a:extLst>
              <a:ext uri="{FF2B5EF4-FFF2-40B4-BE49-F238E27FC236}">
                <a16:creationId xmlns:a16="http://schemas.microsoft.com/office/drawing/2014/main" id="{D12D64FE-3737-46DB-80B0-CA3B8229411A}"/>
              </a:ext>
            </a:extLst>
          </p:cNvPr>
          <p:cNvSpPr>
            <a:spLocks noGrp="1"/>
          </p:cNvSpPr>
          <p:nvPr>
            <p:ph sz="quarter" idx="11"/>
          </p:nvPr>
        </p:nvSpPr>
        <p:spPr>
          <a:xfrm>
            <a:off x="1038225" y="1076325"/>
            <a:ext cx="9849600" cy="361950"/>
          </a:xfrm>
          <a:prstGeom prst="rect">
            <a:avLst/>
          </a:prstGeom>
        </p:spPr>
        <p:txBody>
          <a:bodyPr lIns="36000" anchor="t" anchorCtr="0"/>
          <a:lstStyle>
            <a:lvl1pPr marL="0" indent="0">
              <a:buNone/>
              <a:defRPr sz="1400">
                <a:solidFill>
                  <a:schemeClr val="accent1"/>
                </a:solidFill>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3" name="Espace réservé du contenu 2">
            <a:extLst>
              <a:ext uri="{FF2B5EF4-FFF2-40B4-BE49-F238E27FC236}">
                <a16:creationId xmlns:a16="http://schemas.microsoft.com/office/drawing/2014/main" id="{62FA6DCC-7A84-4850-A25F-0917AF84DF07}"/>
              </a:ext>
            </a:extLst>
          </p:cNvPr>
          <p:cNvSpPr>
            <a:spLocks noGrp="1"/>
          </p:cNvSpPr>
          <p:nvPr>
            <p:ph sz="quarter" idx="12"/>
          </p:nvPr>
        </p:nvSpPr>
        <p:spPr>
          <a:xfrm>
            <a:off x="1038225" y="1704975"/>
            <a:ext cx="9849600" cy="4391025"/>
          </a:xfrm>
          <a:prstGeom prst="rect">
            <a:avLst/>
          </a:prstGeom>
        </p:spPr>
        <p:txBody>
          <a:bodyPr/>
          <a:lstStyle>
            <a:lvl1pPr marL="228600" indent="-228600">
              <a:buClr>
                <a:schemeClr val="accent1"/>
              </a:buClr>
              <a:buFont typeface="Wingdings 3" panose="05040102010807070707" pitchFamily="18" charset="2"/>
              <a:buChar char="}"/>
              <a:defRPr b="1">
                <a:latin typeface="Myriad Pro" panose="020B0503030403020204" pitchFamily="34" charset="0"/>
              </a:defRPr>
            </a:lvl1pPr>
            <a:lvl2pPr marL="685800" indent="-228600">
              <a:buClr>
                <a:schemeClr val="accent3"/>
              </a:buClr>
              <a:buFont typeface="Wingdings 3" panose="05040102010807070707" pitchFamily="18" charset="2"/>
              <a:buChar char="}"/>
              <a:defRPr>
                <a:latin typeface="Myriad Pro" panose="020B0503030403020204" pitchFamily="34" charset="0"/>
              </a:defRPr>
            </a:lvl2pPr>
            <a:lvl3pPr marL="1143000" indent="-228600">
              <a:buClr>
                <a:schemeClr val="accent1"/>
              </a:buClr>
              <a:buFont typeface="Wingdings 2" panose="05020102010507070707" pitchFamily="18" charset="2"/>
              <a:buChar char="Ù"/>
              <a:defRPr>
                <a:latin typeface="Myriad Pro" panose="020B0503030403020204" pitchFamily="34" charset="0"/>
              </a:defRPr>
            </a:lvl3pPr>
            <a:lvl4pPr marL="1600200" indent="-228600">
              <a:buClr>
                <a:schemeClr val="accent2"/>
              </a:buClr>
              <a:buFont typeface="Wingdings 3" panose="05040102010807070707" pitchFamily="18" charset="2"/>
              <a:buChar char="}"/>
              <a:defRPr>
                <a:latin typeface="Myriad Pro" panose="020B0503030403020204" pitchFamily="34" charset="0"/>
              </a:defRPr>
            </a:lvl4pPr>
            <a:lvl5pPr marL="2057400" indent="-228600">
              <a:buClr>
                <a:schemeClr val="accent1"/>
              </a:buClr>
              <a:buFont typeface="Wingdings 3" panose="05040102010807070707" pitchFamily="18" charset="2"/>
              <a:buChar char="}"/>
              <a:defRPr>
                <a:latin typeface="Myriad Pro" panose="020B0503030403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10025271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2_Vide">
    <p:spTree>
      <p:nvGrpSpPr>
        <p:cNvPr id="1" name=""/>
        <p:cNvGrpSpPr/>
        <p:nvPr/>
      </p:nvGrpSpPr>
      <p:grpSpPr>
        <a:xfrm>
          <a:off x="0" y="0"/>
          <a:ext cx="0" cy="0"/>
          <a:chOff x="0" y="0"/>
          <a:chExt cx="0" cy="0"/>
        </a:xfrm>
      </p:grpSpPr>
      <p:sp>
        <p:nvSpPr>
          <p:cNvPr id="20" name="Espace réservé du texte 9">
            <a:extLst>
              <a:ext uri="{FF2B5EF4-FFF2-40B4-BE49-F238E27FC236}">
                <a16:creationId xmlns:a16="http://schemas.microsoft.com/office/drawing/2014/main" id="{BB34188B-C7C3-4F90-B7AF-54988585B5A0}"/>
              </a:ext>
            </a:extLst>
          </p:cNvPr>
          <p:cNvSpPr>
            <a:spLocks noGrp="1"/>
          </p:cNvSpPr>
          <p:nvPr>
            <p:ph type="body" sz="quarter" idx="10"/>
          </p:nvPr>
        </p:nvSpPr>
        <p:spPr>
          <a:xfrm>
            <a:off x="1038225" y="228600"/>
            <a:ext cx="9848850" cy="771525"/>
          </a:xfrm>
          <a:prstGeom prst="rect">
            <a:avLst/>
          </a:prstGeom>
        </p:spPr>
        <p:txBody>
          <a:bodyPr lIns="36000" anchor="ctr" anchorCtr="0"/>
          <a:lstStyle>
            <a:lvl1pPr marL="0" indent="0">
              <a:buNone/>
              <a:defRPr b="1">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22" name="Espace réservé du contenu 12">
            <a:extLst>
              <a:ext uri="{FF2B5EF4-FFF2-40B4-BE49-F238E27FC236}">
                <a16:creationId xmlns:a16="http://schemas.microsoft.com/office/drawing/2014/main" id="{D12D64FE-3737-46DB-80B0-CA3B8229411A}"/>
              </a:ext>
            </a:extLst>
          </p:cNvPr>
          <p:cNvSpPr>
            <a:spLocks noGrp="1"/>
          </p:cNvSpPr>
          <p:nvPr>
            <p:ph sz="quarter" idx="11"/>
          </p:nvPr>
        </p:nvSpPr>
        <p:spPr>
          <a:xfrm>
            <a:off x="1038225" y="1076325"/>
            <a:ext cx="9849600" cy="361950"/>
          </a:xfrm>
          <a:prstGeom prst="rect">
            <a:avLst/>
          </a:prstGeom>
        </p:spPr>
        <p:txBody>
          <a:bodyPr lIns="36000" anchor="t" anchorCtr="0"/>
          <a:lstStyle>
            <a:lvl1pPr marL="0" indent="0">
              <a:buNone/>
              <a:defRPr sz="1400">
                <a:solidFill>
                  <a:schemeClr val="accent1"/>
                </a:solidFill>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3" name="Espace réservé du contenu 2">
            <a:extLst>
              <a:ext uri="{FF2B5EF4-FFF2-40B4-BE49-F238E27FC236}">
                <a16:creationId xmlns:a16="http://schemas.microsoft.com/office/drawing/2014/main" id="{62FA6DCC-7A84-4850-A25F-0917AF84DF07}"/>
              </a:ext>
            </a:extLst>
          </p:cNvPr>
          <p:cNvSpPr>
            <a:spLocks noGrp="1"/>
          </p:cNvSpPr>
          <p:nvPr>
            <p:ph sz="quarter" idx="12"/>
          </p:nvPr>
        </p:nvSpPr>
        <p:spPr>
          <a:xfrm>
            <a:off x="1038225" y="1704975"/>
            <a:ext cx="4886325" cy="4391025"/>
          </a:xfrm>
          <a:prstGeom prst="rect">
            <a:avLst/>
          </a:prstGeom>
        </p:spPr>
        <p:txBody>
          <a:bodyPr/>
          <a:lstStyle>
            <a:lvl1pPr marL="228600" indent="-228600">
              <a:buClr>
                <a:schemeClr val="accent1"/>
              </a:buClr>
              <a:buFont typeface="Wingdings 3" panose="05040102010807070707" pitchFamily="18" charset="2"/>
              <a:buChar char="}"/>
              <a:defRPr b="1">
                <a:latin typeface="Myriad Pro" panose="020B0503030403020204" pitchFamily="34" charset="0"/>
              </a:defRPr>
            </a:lvl1pPr>
            <a:lvl2pPr marL="685800" indent="-228600">
              <a:buClr>
                <a:schemeClr val="accent3"/>
              </a:buClr>
              <a:buFont typeface="Wingdings 3" panose="05040102010807070707" pitchFamily="18" charset="2"/>
              <a:buChar char="}"/>
              <a:defRPr>
                <a:latin typeface="Myriad Pro" panose="020B0503030403020204" pitchFamily="34" charset="0"/>
              </a:defRPr>
            </a:lvl2pPr>
            <a:lvl3pPr marL="1143000" indent="-228600">
              <a:buClr>
                <a:schemeClr val="accent1"/>
              </a:buClr>
              <a:buFont typeface="Wingdings 2" panose="05020102010507070707" pitchFamily="18" charset="2"/>
              <a:buChar char="Ù"/>
              <a:defRPr>
                <a:latin typeface="Myriad Pro" panose="020B0503030403020204" pitchFamily="34" charset="0"/>
              </a:defRPr>
            </a:lvl3pPr>
            <a:lvl4pPr marL="1600200" indent="-228600">
              <a:buClr>
                <a:schemeClr val="accent2"/>
              </a:buClr>
              <a:buFont typeface="Wingdings 3" panose="05040102010807070707" pitchFamily="18" charset="2"/>
              <a:buChar char="}"/>
              <a:defRPr>
                <a:latin typeface="Myriad Pro" panose="020B0503030403020204" pitchFamily="34" charset="0"/>
              </a:defRPr>
            </a:lvl4pPr>
            <a:lvl5pPr marL="2057400" indent="-228600">
              <a:buClr>
                <a:schemeClr val="accent1"/>
              </a:buClr>
              <a:buFont typeface="Wingdings 3" panose="05040102010807070707" pitchFamily="18" charset="2"/>
              <a:buChar char="}"/>
              <a:defRPr>
                <a:latin typeface="Myriad Pro" panose="020B0503030403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5" name="Espace réservé du contenu 2">
            <a:extLst>
              <a:ext uri="{FF2B5EF4-FFF2-40B4-BE49-F238E27FC236}">
                <a16:creationId xmlns:a16="http://schemas.microsoft.com/office/drawing/2014/main" id="{71261F76-3A3E-4377-AAF8-B8383BA7A0E7}"/>
              </a:ext>
            </a:extLst>
          </p:cNvPr>
          <p:cNvSpPr>
            <a:spLocks noGrp="1"/>
          </p:cNvSpPr>
          <p:nvPr>
            <p:ph sz="quarter" idx="13"/>
          </p:nvPr>
        </p:nvSpPr>
        <p:spPr>
          <a:xfrm>
            <a:off x="6001500" y="1704975"/>
            <a:ext cx="4886325" cy="4391025"/>
          </a:xfrm>
          <a:prstGeom prst="rect">
            <a:avLst/>
          </a:prstGeom>
        </p:spPr>
        <p:txBody>
          <a:bodyPr/>
          <a:lstStyle>
            <a:lvl1pPr marL="228600" indent="-228600">
              <a:buClr>
                <a:schemeClr val="accent1"/>
              </a:buClr>
              <a:buFont typeface="Wingdings 3" panose="05040102010807070707" pitchFamily="18" charset="2"/>
              <a:buChar char="}"/>
              <a:defRPr b="1">
                <a:latin typeface="Myriad Pro" panose="020B0503030403020204" pitchFamily="34" charset="0"/>
              </a:defRPr>
            </a:lvl1pPr>
            <a:lvl2pPr marL="685800" indent="-228600">
              <a:buClr>
                <a:schemeClr val="accent3"/>
              </a:buClr>
              <a:buFont typeface="Wingdings 3" panose="05040102010807070707" pitchFamily="18" charset="2"/>
              <a:buChar char="}"/>
              <a:defRPr>
                <a:latin typeface="Myriad Pro" panose="020B0503030403020204" pitchFamily="34" charset="0"/>
              </a:defRPr>
            </a:lvl2pPr>
            <a:lvl3pPr marL="1143000" indent="-228600">
              <a:buClr>
                <a:schemeClr val="accent1"/>
              </a:buClr>
              <a:buFont typeface="Wingdings 2" panose="05020102010507070707" pitchFamily="18" charset="2"/>
              <a:buChar char="Ù"/>
              <a:defRPr>
                <a:latin typeface="Myriad Pro" panose="020B0503030403020204" pitchFamily="34" charset="0"/>
              </a:defRPr>
            </a:lvl3pPr>
            <a:lvl4pPr marL="1600200" indent="-228600">
              <a:buClr>
                <a:schemeClr val="accent2"/>
              </a:buClr>
              <a:buFont typeface="Wingdings 3" panose="05040102010807070707" pitchFamily="18" charset="2"/>
              <a:buChar char="}"/>
              <a:defRPr>
                <a:latin typeface="Myriad Pro" panose="020B0503030403020204" pitchFamily="34" charset="0"/>
              </a:defRPr>
            </a:lvl4pPr>
            <a:lvl5pPr marL="2057400" indent="-228600">
              <a:buClr>
                <a:schemeClr val="accent1"/>
              </a:buClr>
              <a:buFont typeface="Wingdings 3" panose="05040102010807070707" pitchFamily="18" charset="2"/>
              <a:buChar char="}"/>
              <a:defRPr>
                <a:latin typeface="Myriad Pro" panose="020B0503030403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8787661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1_Vide">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B16ACC76-FEEB-4C1E-97CD-9F5ABE589C81}"/>
              </a:ext>
            </a:extLst>
          </p:cNvPr>
          <p:cNvSpPr>
            <a:spLocks noGrp="1"/>
          </p:cNvSpPr>
          <p:nvPr>
            <p:ph type="pic" sz="quarter" idx="12"/>
          </p:nvPr>
        </p:nvSpPr>
        <p:spPr>
          <a:xfrm>
            <a:off x="1071510" y="1828800"/>
            <a:ext cx="1993191" cy="1283055"/>
          </a:xfrm>
          <a:prstGeom prst="rect">
            <a:avLst/>
          </a:prstGeom>
        </p:spPr>
        <p:txBody>
          <a:bodyPr/>
          <a:lstStyle>
            <a:lvl1pPr marL="0" indent="0">
              <a:buNone/>
              <a:defRPr sz="1100"/>
            </a:lvl1pPr>
          </a:lstStyle>
          <a:p>
            <a:endParaRPr lang="fr-FR" dirty="0"/>
          </a:p>
        </p:txBody>
      </p:sp>
      <p:sp>
        <p:nvSpPr>
          <p:cNvPr id="11" name="Espace réservé du texte 4">
            <a:extLst>
              <a:ext uri="{FF2B5EF4-FFF2-40B4-BE49-F238E27FC236}">
                <a16:creationId xmlns:a16="http://schemas.microsoft.com/office/drawing/2014/main" id="{B46113BD-1F20-497E-B617-29A1644F0836}"/>
              </a:ext>
            </a:extLst>
          </p:cNvPr>
          <p:cNvSpPr>
            <a:spLocks noGrp="1"/>
          </p:cNvSpPr>
          <p:nvPr>
            <p:ph type="body" sz="quarter" idx="13"/>
          </p:nvPr>
        </p:nvSpPr>
        <p:spPr>
          <a:xfrm>
            <a:off x="1071510" y="3201693"/>
            <a:ext cx="1993191" cy="2762509"/>
          </a:xfrm>
          <a:prstGeom prst="rect">
            <a:avLst/>
          </a:prstGeom>
        </p:spPr>
        <p:txBody>
          <a:bodyPr lIns="0" rIns="0"/>
          <a:lstStyle>
            <a:lvl1pPr marL="0" indent="0" algn="just">
              <a:buNone/>
              <a:defRPr sz="1200">
                <a:latin typeface="Myriad Pro" panose="020B0503030403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fr-FR" dirty="0"/>
              <a:t>Cliquez pour modifier les styles du texte du masque</a:t>
            </a:r>
          </a:p>
        </p:txBody>
      </p:sp>
      <p:sp>
        <p:nvSpPr>
          <p:cNvPr id="12" name="Espace réservé pour une image  2">
            <a:extLst>
              <a:ext uri="{FF2B5EF4-FFF2-40B4-BE49-F238E27FC236}">
                <a16:creationId xmlns:a16="http://schemas.microsoft.com/office/drawing/2014/main" id="{CC2CB7EC-665E-48BE-856D-DC1C9967A306}"/>
              </a:ext>
            </a:extLst>
          </p:cNvPr>
          <p:cNvSpPr>
            <a:spLocks noGrp="1"/>
          </p:cNvSpPr>
          <p:nvPr>
            <p:ph type="pic" sz="quarter" idx="14"/>
          </p:nvPr>
        </p:nvSpPr>
        <p:spPr>
          <a:xfrm>
            <a:off x="3212437" y="1828800"/>
            <a:ext cx="1993191" cy="1283055"/>
          </a:xfrm>
          <a:prstGeom prst="rect">
            <a:avLst/>
          </a:prstGeom>
        </p:spPr>
        <p:txBody>
          <a:bodyPr/>
          <a:lstStyle>
            <a:lvl1pPr marL="0" indent="0">
              <a:buNone/>
              <a:defRPr sz="1100"/>
            </a:lvl1pPr>
          </a:lstStyle>
          <a:p>
            <a:endParaRPr lang="fr-FR" dirty="0"/>
          </a:p>
        </p:txBody>
      </p:sp>
      <p:sp>
        <p:nvSpPr>
          <p:cNvPr id="13" name="Espace réservé du texte 4">
            <a:extLst>
              <a:ext uri="{FF2B5EF4-FFF2-40B4-BE49-F238E27FC236}">
                <a16:creationId xmlns:a16="http://schemas.microsoft.com/office/drawing/2014/main" id="{0A37ACFF-A0B5-48E1-B79D-843D5FFB6B9E}"/>
              </a:ext>
            </a:extLst>
          </p:cNvPr>
          <p:cNvSpPr>
            <a:spLocks noGrp="1"/>
          </p:cNvSpPr>
          <p:nvPr>
            <p:ph type="body" sz="quarter" idx="15"/>
          </p:nvPr>
        </p:nvSpPr>
        <p:spPr>
          <a:xfrm>
            <a:off x="3212437" y="3201693"/>
            <a:ext cx="1993191" cy="2762509"/>
          </a:xfrm>
          <a:prstGeom prst="rect">
            <a:avLst/>
          </a:prstGeom>
        </p:spPr>
        <p:txBody>
          <a:bodyPr lIns="0" rIns="0"/>
          <a:lstStyle>
            <a:lvl1pPr marL="0" indent="0" algn="just">
              <a:buNone/>
              <a:defRPr sz="1200">
                <a:latin typeface="Myriad Pro" panose="020B0503030403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fr-FR" dirty="0"/>
              <a:t>Cliquez pour modifier les styles du texte du masque</a:t>
            </a:r>
          </a:p>
        </p:txBody>
      </p:sp>
      <p:sp>
        <p:nvSpPr>
          <p:cNvPr id="14" name="Espace réservé pour une image  2">
            <a:extLst>
              <a:ext uri="{FF2B5EF4-FFF2-40B4-BE49-F238E27FC236}">
                <a16:creationId xmlns:a16="http://schemas.microsoft.com/office/drawing/2014/main" id="{0DC83521-9CA6-4144-8ACF-970751A2406C}"/>
              </a:ext>
            </a:extLst>
          </p:cNvPr>
          <p:cNvSpPr>
            <a:spLocks noGrp="1"/>
          </p:cNvSpPr>
          <p:nvPr>
            <p:ph type="pic" sz="quarter" idx="16"/>
          </p:nvPr>
        </p:nvSpPr>
        <p:spPr>
          <a:xfrm>
            <a:off x="5353364" y="1828800"/>
            <a:ext cx="1993191" cy="1283055"/>
          </a:xfrm>
          <a:prstGeom prst="rect">
            <a:avLst/>
          </a:prstGeom>
        </p:spPr>
        <p:txBody>
          <a:bodyPr/>
          <a:lstStyle>
            <a:lvl1pPr marL="0" indent="0">
              <a:buNone/>
              <a:defRPr sz="1100"/>
            </a:lvl1pPr>
          </a:lstStyle>
          <a:p>
            <a:endParaRPr lang="fr-FR" dirty="0"/>
          </a:p>
        </p:txBody>
      </p:sp>
      <p:sp>
        <p:nvSpPr>
          <p:cNvPr id="15" name="Espace réservé du texte 4">
            <a:extLst>
              <a:ext uri="{FF2B5EF4-FFF2-40B4-BE49-F238E27FC236}">
                <a16:creationId xmlns:a16="http://schemas.microsoft.com/office/drawing/2014/main" id="{565A3563-DB45-4098-8C0C-EAC58AE8E157}"/>
              </a:ext>
            </a:extLst>
          </p:cNvPr>
          <p:cNvSpPr>
            <a:spLocks noGrp="1"/>
          </p:cNvSpPr>
          <p:nvPr>
            <p:ph type="body" sz="quarter" idx="17"/>
          </p:nvPr>
        </p:nvSpPr>
        <p:spPr>
          <a:xfrm>
            <a:off x="5353364" y="3201693"/>
            <a:ext cx="1993191" cy="2762509"/>
          </a:xfrm>
          <a:prstGeom prst="rect">
            <a:avLst/>
          </a:prstGeom>
        </p:spPr>
        <p:txBody>
          <a:bodyPr lIns="0" rIns="0"/>
          <a:lstStyle>
            <a:lvl1pPr marL="0" indent="0" algn="just">
              <a:buNone/>
              <a:defRPr sz="1200">
                <a:latin typeface="Myriad Pro" panose="020B0503030403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fr-FR" dirty="0"/>
              <a:t>Cliquez pour modifier les styles du texte du masque</a:t>
            </a:r>
          </a:p>
        </p:txBody>
      </p:sp>
      <p:sp>
        <p:nvSpPr>
          <p:cNvPr id="16" name="Espace réservé pour une image  2">
            <a:extLst>
              <a:ext uri="{FF2B5EF4-FFF2-40B4-BE49-F238E27FC236}">
                <a16:creationId xmlns:a16="http://schemas.microsoft.com/office/drawing/2014/main" id="{D1B8CE71-9F6B-4630-AEE5-BD1854B70607}"/>
              </a:ext>
            </a:extLst>
          </p:cNvPr>
          <p:cNvSpPr>
            <a:spLocks noGrp="1"/>
          </p:cNvSpPr>
          <p:nvPr>
            <p:ph type="pic" sz="quarter" idx="18"/>
          </p:nvPr>
        </p:nvSpPr>
        <p:spPr>
          <a:xfrm>
            <a:off x="7494291" y="1828800"/>
            <a:ext cx="1993191" cy="1283055"/>
          </a:xfrm>
          <a:prstGeom prst="rect">
            <a:avLst/>
          </a:prstGeom>
        </p:spPr>
        <p:txBody>
          <a:bodyPr/>
          <a:lstStyle>
            <a:lvl1pPr marL="0" indent="0">
              <a:buNone/>
              <a:defRPr sz="1100"/>
            </a:lvl1pPr>
          </a:lstStyle>
          <a:p>
            <a:endParaRPr lang="fr-FR" dirty="0"/>
          </a:p>
        </p:txBody>
      </p:sp>
      <p:sp>
        <p:nvSpPr>
          <p:cNvPr id="17" name="Espace réservé du texte 4">
            <a:extLst>
              <a:ext uri="{FF2B5EF4-FFF2-40B4-BE49-F238E27FC236}">
                <a16:creationId xmlns:a16="http://schemas.microsoft.com/office/drawing/2014/main" id="{84960380-5B7F-4A09-8E92-4849B398A0E3}"/>
              </a:ext>
            </a:extLst>
          </p:cNvPr>
          <p:cNvSpPr>
            <a:spLocks noGrp="1"/>
          </p:cNvSpPr>
          <p:nvPr>
            <p:ph type="body" sz="quarter" idx="19"/>
          </p:nvPr>
        </p:nvSpPr>
        <p:spPr>
          <a:xfrm>
            <a:off x="7494291" y="3201693"/>
            <a:ext cx="1993191" cy="2762509"/>
          </a:xfrm>
          <a:prstGeom prst="rect">
            <a:avLst/>
          </a:prstGeom>
        </p:spPr>
        <p:txBody>
          <a:bodyPr lIns="0" rIns="0"/>
          <a:lstStyle>
            <a:lvl1pPr marL="0" indent="0" algn="just">
              <a:buNone/>
              <a:defRPr sz="1200">
                <a:latin typeface="Myriad Pro" panose="020B0503030403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fr-FR" dirty="0"/>
              <a:t>Cliquez pour modifier les styles du texte du masque</a:t>
            </a:r>
          </a:p>
        </p:txBody>
      </p:sp>
      <p:sp>
        <p:nvSpPr>
          <p:cNvPr id="18" name="Espace réservé pour une image  2">
            <a:extLst>
              <a:ext uri="{FF2B5EF4-FFF2-40B4-BE49-F238E27FC236}">
                <a16:creationId xmlns:a16="http://schemas.microsoft.com/office/drawing/2014/main" id="{92DED03B-7C2A-450D-B02C-389BBD209412}"/>
              </a:ext>
            </a:extLst>
          </p:cNvPr>
          <p:cNvSpPr>
            <a:spLocks noGrp="1"/>
          </p:cNvSpPr>
          <p:nvPr>
            <p:ph type="pic" sz="quarter" idx="20"/>
          </p:nvPr>
        </p:nvSpPr>
        <p:spPr>
          <a:xfrm>
            <a:off x="9635217" y="1828800"/>
            <a:ext cx="1993191" cy="1283055"/>
          </a:xfrm>
          <a:prstGeom prst="rect">
            <a:avLst/>
          </a:prstGeom>
        </p:spPr>
        <p:txBody>
          <a:bodyPr/>
          <a:lstStyle>
            <a:lvl1pPr marL="0" indent="0">
              <a:buNone/>
              <a:defRPr sz="1100"/>
            </a:lvl1pPr>
          </a:lstStyle>
          <a:p>
            <a:endParaRPr lang="fr-FR" dirty="0"/>
          </a:p>
        </p:txBody>
      </p:sp>
      <p:sp>
        <p:nvSpPr>
          <p:cNvPr id="19" name="Espace réservé du texte 4">
            <a:extLst>
              <a:ext uri="{FF2B5EF4-FFF2-40B4-BE49-F238E27FC236}">
                <a16:creationId xmlns:a16="http://schemas.microsoft.com/office/drawing/2014/main" id="{C8627226-652D-44E9-9DDD-ACAE51F9C57F}"/>
              </a:ext>
            </a:extLst>
          </p:cNvPr>
          <p:cNvSpPr>
            <a:spLocks noGrp="1"/>
          </p:cNvSpPr>
          <p:nvPr>
            <p:ph type="body" sz="quarter" idx="21"/>
          </p:nvPr>
        </p:nvSpPr>
        <p:spPr>
          <a:xfrm>
            <a:off x="9635217" y="3201693"/>
            <a:ext cx="1993191" cy="2762509"/>
          </a:xfrm>
          <a:prstGeom prst="rect">
            <a:avLst/>
          </a:prstGeom>
        </p:spPr>
        <p:txBody>
          <a:bodyPr lIns="0" rIns="0"/>
          <a:lstStyle>
            <a:lvl1pPr marL="0" indent="0" algn="just">
              <a:buNone/>
              <a:defRPr sz="1200">
                <a:latin typeface="Myriad Pro" panose="020B0503030403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fr-FR" dirty="0"/>
              <a:t>Cliquez pour modifier les styles du texte du masque</a:t>
            </a:r>
          </a:p>
        </p:txBody>
      </p:sp>
      <p:sp>
        <p:nvSpPr>
          <p:cNvPr id="20" name="Espace réservé du texte 9">
            <a:extLst>
              <a:ext uri="{FF2B5EF4-FFF2-40B4-BE49-F238E27FC236}">
                <a16:creationId xmlns:a16="http://schemas.microsoft.com/office/drawing/2014/main" id="{BB34188B-C7C3-4F90-B7AF-54988585B5A0}"/>
              </a:ext>
            </a:extLst>
          </p:cNvPr>
          <p:cNvSpPr>
            <a:spLocks noGrp="1"/>
          </p:cNvSpPr>
          <p:nvPr>
            <p:ph type="body" sz="quarter" idx="10"/>
          </p:nvPr>
        </p:nvSpPr>
        <p:spPr>
          <a:xfrm>
            <a:off x="1038225" y="228600"/>
            <a:ext cx="9848850" cy="771525"/>
          </a:xfrm>
          <a:prstGeom prst="rect">
            <a:avLst/>
          </a:prstGeom>
        </p:spPr>
        <p:txBody>
          <a:bodyPr lIns="36000" anchor="ctr" anchorCtr="0"/>
          <a:lstStyle>
            <a:lvl1pPr marL="0" indent="0">
              <a:buNone/>
              <a:defRPr b="1">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22" name="Espace réservé du contenu 12">
            <a:extLst>
              <a:ext uri="{FF2B5EF4-FFF2-40B4-BE49-F238E27FC236}">
                <a16:creationId xmlns:a16="http://schemas.microsoft.com/office/drawing/2014/main" id="{D12D64FE-3737-46DB-80B0-CA3B8229411A}"/>
              </a:ext>
            </a:extLst>
          </p:cNvPr>
          <p:cNvSpPr>
            <a:spLocks noGrp="1"/>
          </p:cNvSpPr>
          <p:nvPr>
            <p:ph sz="quarter" idx="11"/>
          </p:nvPr>
        </p:nvSpPr>
        <p:spPr>
          <a:xfrm>
            <a:off x="1038225" y="1076325"/>
            <a:ext cx="9849600" cy="361950"/>
          </a:xfrm>
          <a:prstGeom prst="rect">
            <a:avLst/>
          </a:prstGeom>
        </p:spPr>
        <p:txBody>
          <a:bodyPr lIns="36000" anchor="t" anchorCtr="0"/>
          <a:lstStyle>
            <a:lvl1pPr marL="0" indent="0">
              <a:buNone/>
              <a:defRPr sz="1400">
                <a:solidFill>
                  <a:schemeClr val="accent1"/>
                </a:solidFill>
                <a:latin typeface="Myriad Pro" panose="020B0503030403020204" pitchFamily="34" charset="0"/>
              </a:defRPr>
            </a:lvl1pPr>
            <a:lvl2pPr marL="4572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1250353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rcalaire libre">
    <p:spTree>
      <p:nvGrpSpPr>
        <p:cNvPr id="1" name=""/>
        <p:cNvGrpSpPr/>
        <p:nvPr/>
      </p:nvGrpSpPr>
      <p:grpSpPr>
        <a:xfrm>
          <a:off x="0" y="0"/>
          <a:ext cx="0" cy="0"/>
          <a:chOff x="0" y="0"/>
          <a:chExt cx="0" cy="0"/>
        </a:xfrm>
      </p:grpSpPr>
      <p:sp>
        <p:nvSpPr>
          <p:cNvPr id="8" name="Espace réservé du texte 2">
            <a:extLst>
              <a:ext uri="{FF2B5EF4-FFF2-40B4-BE49-F238E27FC236}">
                <a16:creationId xmlns:a16="http://schemas.microsoft.com/office/drawing/2014/main" id="{6E4F8F8D-9C52-4B22-A847-7281635B5758}"/>
              </a:ext>
            </a:extLst>
          </p:cNvPr>
          <p:cNvSpPr>
            <a:spLocks noGrp="1"/>
          </p:cNvSpPr>
          <p:nvPr>
            <p:ph type="body" sz="quarter" idx="10"/>
          </p:nvPr>
        </p:nvSpPr>
        <p:spPr>
          <a:xfrm>
            <a:off x="1871663" y="2225526"/>
            <a:ext cx="4416425" cy="1156029"/>
          </a:xfrm>
          <a:prstGeom prst="rect">
            <a:avLst/>
          </a:prstGeom>
        </p:spPr>
        <p:txBody>
          <a:bodyPr anchor="ctr" anchorCtr="0"/>
          <a:lstStyle>
            <a:lvl1pPr marL="0" indent="0">
              <a:buNone/>
              <a:defRPr lang="fr-FR" sz="4000" b="1" kern="1200" dirty="0" smtClean="0">
                <a:solidFill>
                  <a:schemeClr val="tx1"/>
                </a:solidFill>
                <a:latin typeface="Myriad Pro" panose="020B0503030403020204"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fr-FR" dirty="0"/>
              <a:t>Cliquez pour modifier les styles</a:t>
            </a:r>
          </a:p>
        </p:txBody>
      </p:sp>
      <p:sp>
        <p:nvSpPr>
          <p:cNvPr id="9" name="Espace réservé pour une image  29" descr="&#10;&#10;&#10;&#10;Cliquer sur l'icone pour ajouter une image&#10;">
            <a:extLst>
              <a:ext uri="{FF2B5EF4-FFF2-40B4-BE49-F238E27FC236}">
                <a16:creationId xmlns:a16="http://schemas.microsoft.com/office/drawing/2014/main" id="{5D7B9BED-F269-48A3-B3C6-DEBA593A25B3}"/>
              </a:ext>
            </a:extLst>
          </p:cNvPr>
          <p:cNvSpPr>
            <a:spLocks noGrp="1"/>
          </p:cNvSpPr>
          <p:nvPr>
            <p:ph type="pic" sz="quarter" idx="13"/>
          </p:nvPr>
        </p:nvSpPr>
        <p:spPr>
          <a:xfrm>
            <a:off x="6978770" y="1674080"/>
            <a:ext cx="5213229" cy="5183920"/>
          </a:xfrm>
          <a:custGeom>
            <a:avLst/>
            <a:gdLst>
              <a:gd name="connsiteX0" fmla="*/ 4668443 w 4673036"/>
              <a:gd name="connsiteY0" fmla="*/ 0 h 4646764"/>
              <a:gd name="connsiteX1" fmla="*/ 4673036 w 4673036"/>
              <a:gd name="connsiteY1" fmla="*/ 116 h 4646764"/>
              <a:gd name="connsiteX2" fmla="*/ 4673036 w 4673036"/>
              <a:gd name="connsiteY2" fmla="*/ 4646764 h 4646764"/>
              <a:gd name="connsiteX3" fmla="*/ 0 w 4673036"/>
              <a:gd name="connsiteY3" fmla="*/ 4646764 h 4646764"/>
              <a:gd name="connsiteX4" fmla="*/ 5512 w 4673036"/>
              <a:gd name="connsiteY4" fmla="*/ 4428740 h 4646764"/>
              <a:gd name="connsiteX5" fmla="*/ 4668443 w 4673036"/>
              <a:gd name="connsiteY5" fmla="*/ 0 h 464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036" h="4646764">
                <a:moveTo>
                  <a:pt x="4668443" y="0"/>
                </a:moveTo>
                <a:lnTo>
                  <a:pt x="4673036" y="116"/>
                </a:lnTo>
                <a:lnTo>
                  <a:pt x="4673036" y="4646764"/>
                </a:lnTo>
                <a:lnTo>
                  <a:pt x="0" y="4646764"/>
                </a:lnTo>
                <a:lnTo>
                  <a:pt x="5512" y="4428740"/>
                </a:lnTo>
                <a:cubicBezTo>
                  <a:pt x="130563" y="1961777"/>
                  <a:pt x="2170404" y="0"/>
                  <a:pt x="4668443" y="0"/>
                </a:cubicBezTo>
                <a:close/>
              </a:path>
            </a:pathLst>
          </a:custGeom>
        </p:spPr>
        <p:txBody>
          <a:bodyPr wrap="square">
            <a:noAutofit/>
          </a:bodyPr>
          <a:lstStyle>
            <a:lvl1pPr marL="0" indent="0" algn="r">
              <a:buNone/>
              <a:defRPr sz="1100"/>
            </a:lvl1pPr>
          </a:lstStyle>
          <a:p>
            <a:endParaRPr lang="fr-FR" dirty="0"/>
          </a:p>
        </p:txBody>
      </p:sp>
    </p:spTree>
    <p:extLst>
      <p:ext uri="{BB962C8B-B14F-4D97-AF65-F5344CB8AC3E}">
        <p14:creationId xmlns:p14="http://schemas.microsoft.com/office/powerpoint/2010/main" val="12462385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_Vide">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B16ACC76-FEEB-4C1E-97CD-9F5ABE589C81}"/>
              </a:ext>
            </a:extLst>
          </p:cNvPr>
          <p:cNvSpPr>
            <a:spLocks noGrp="1"/>
          </p:cNvSpPr>
          <p:nvPr>
            <p:ph type="pic" sz="quarter" idx="12"/>
          </p:nvPr>
        </p:nvSpPr>
        <p:spPr>
          <a:xfrm>
            <a:off x="1071510" y="1885755"/>
            <a:ext cx="4395840" cy="2448120"/>
          </a:xfrm>
          <a:prstGeom prst="rect">
            <a:avLst/>
          </a:prstGeom>
        </p:spPr>
        <p:txBody>
          <a:bodyPr/>
          <a:lstStyle>
            <a:lvl1pPr marL="0" indent="0">
              <a:buNone/>
              <a:defRPr sz="1100"/>
            </a:lvl1pPr>
          </a:lstStyle>
          <a:p>
            <a:endParaRPr lang="fr-FR" dirty="0"/>
          </a:p>
        </p:txBody>
      </p:sp>
      <p:sp>
        <p:nvSpPr>
          <p:cNvPr id="11" name="Espace réservé du texte 4">
            <a:extLst>
              <a:ext uri="{FF2B5EF4-FFF2-40B4-BE49-F238E27FC236}">
                <a16:creationId xmlns:a16="http://schemas.microsoft.com/office/drawing/2014/main" id="{B46113BD-1F20-497E-B617-29A1644F0836}"/>
              </a:ext>
            </a:extLst>
          </p:cNvPr>
          <p:cNvSpPr>
            <a:spLocks noGrp="1"/>
          </p:cNvSpPr>
          <p:nvPr>
            <p:ph type="body" sz="quarter" idx="13"/>
          </p:nvPr>
        </p:nvSpPr>
        <p:spPr>
          <a:xfrm>
            <a:off x="1071510" y="4467225"/>
            <a:ext cx="4395840" cy="1458877"/>
          </a:xfrm>
          <a:prstGeom prst="rect">
            <a:avLst/>
          </a:prstGeom>
        </p:spPr>
        <p:txBody>
          <a:bodyPr lIns="0" rIns="0"/>
          <a:lstStyle>
            <a:lvl1pPr marL="0" indent="0" algn="just">
              <a:buNone/>
              <a:defRPr sz="1200">
                <a:latin typeface="Myriad Pro" panose="020B0503030403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fr-FR" dirty="0"/>
              <a:t>Cliquez pour modifier les styles du texte du masque</a:t>
            </a:r>
          </a:p>
        </p:txBody>
      </p:sp>
      <p:sp>
        <p:nvSpPr>
          <p:cNvPr id="13" name="Espace réservé du texte 4">
            <a:extLst>
              <a:ext uri="{FF2B5EF4-FFF2-40B4-BE49-F238E27FC236}">
                <a16:creationId xmlns:a16="http://schemas.microsoft.com/office/drawing/2014/main" id="{0A37ACFF-A0B5-48E1-B79D-843D5FFB6B9E}"/>
              </a:ext>
            </a:extLst>
          </p:cNvPr>
          <p:cNvSpPr>
            <a:spLocks noGrp="1"/>
          </p:cNvSpPr>
          <p:nvPr>
            <p:ph type="body" sz="quarter" idx="15"/>
          </p:nvPr>
        </p:nvSpPr>
        <p:spPr>
          <a:xfrm>
            <a:off x="5619750" y="1885951"/>
            <a:ext cx="5276850" cy="4040152"/>
          </a:xfrm>
          <a:prstGeom prst="rect">
            <a:avLst/>
          </a:prstGeom>
        </p:spPr>
        <p:txBody>
          <a:bodyPr lIns="0" rIns="0"/>
          <a:lstStyle>
            <a:lvl1pPr marL="0" indent="0" algn="just">
              <a:buNone/>
              <a:defRPr sz="1200">
                <a:latin typeface="Myriad Pro" panose="020B0503030403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fr-FR" dirty="0"/>
              <a:t>Cliquez pour modifier les styles du texte du masque</a:t>
            </a:r>
          </a:p>
        </p:txBody>
      </p:sp>
      <p:sp>
        <p:nvSpPr>
          <p:cNvPr id="20" name="Espace réservé du texte 9">
            <a:extLst>
              <a:ext uri="{FF2B5EF4-FFF2-40B4-BE49-F238E27FC236}">
                <a16:creationId xmlns:a16="http://schemas.microsoft.com/office/drawing/2014/main" id="{BB34188B-C7C3-4F90-B7AF-54988585B5A0}"/>
              </a:ext>
            </a:extLst>
          </p:cNvPr>
          <p:cNvSpPr>
            <a:spLocks noGrp="1"/>
          </p:cNvSpPr>
          <p:nvPr>
            <p:ph type="body" sz="quarter" idx="10"/>
          </p:nvPr>
        </p:nvSpPr>
        <p:spPr>
          <a:xfrm>
            <a:off x="1038225" y="228600"/>
            <a:ext cx="9848850" cy="771525"/>
          </a:xfrm>
          <a:prstGeom prst="rect">
            <a:avLst/>
          </a:prstGeom>
        </p:spPr>
        <p:txBody>
          <a:bodyPr lIns="36000" anchor="ctr" anchorCtr="0"/>
          <a:lstStyle>
            <a:lvl1pPr marL="0" indent="0">
              <a:buNone/>
              <a:defRPr b="1">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22" name="Espace réservé du contenu 12">
            <a:extLst>
              <a:ext uri="{FF2B5EF4-FFF2-40B4-BE49-F238E27FC236}">
                <a16:creationId xmlns:a16="http://schemas.microsoft.com/office/drawing/2014/main" id="{D12D64FE-3737-46DB-80B0-CA3B8229411A}"/>
              </a:ext>
            </a:extLst>
          </p:cNvPr>
          <p:cNvSpPr>
            <a:spLocks noGrp="1"/>
          </p:cNvSpPr>
          <p:nvPr>
            <p:ph sz="quarter" idx="11"/>
          </p:nvPr>
        </p:nvSpPr>
        <p:spPr>
          <a:xfrm>
            <a:off x="1038225" y="1076325"/>
            <a:ext cx="9849600" cy="361950"/>
          </a:xfrm>
          <a:prstGeom prst="rect">
            <a:avLst/>
          </a:prstGeom>
        </p:spPr>
        <p:txBody>
          <a:bodyPr lIns="36000" anchor="t" anchorCtr="0"/>
          <a:lstStyle>
            <a:lvl1pPr marL="0" indent="0">
              <a:buNone/>
              <a:defRPr sz="1400">
                <a:solidFill>
                  <a:schemeClr val="accent1"/>
                </a:solidFill>
                <a:latin typeface="Myriad Pro" panose="020B0503030403020204" pitchFamily="34" charset="0"/>
              </a:defRPr>
            </a:lvl1pPr>
            <a:lvl2pPr marL="4572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35218248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9_Vide">
    <p:spTree>
      <p:nvGrpSpPr>
        <p:cNvPr id="1" name=""/>
        <p:cNvGrpSpPr/>
        <p:nvPr/>
      </p:nvGrpSpPr>
      <p:grpSpPr>
        <a:xfrm>
          <a:off x="0" y="0"/>
          <a:ext cx="0" cy="0"/>
          <a:chOff x="0" y="0"/>
          <a:chExt cx="0" cy="0"/>
        </a:xfrm>
      </p:grpSpPr>
      <p:sp>
        <p:nvSpPr>
          <p:cNvPr id="20" name="Espace réservé du texte 4">
            <a:extLst>
              <a:ext uri="{FF2B5EF4-FFF2-40B4-BE49-F238E27FC236}">
                <a16:creationId xmlns:a16="http://schemas.microsoft.com/office/drawing/2014/main" id="{7DBCD1AE-C4F7-43D6-9A72-27D22756BFD6}"/>
              </a:ext>
            </a:extLst>
          </p:cNvPr>
          <p:cNvSpPr>
            <a:spLocks noGrp="1"/>
          </p:cNvSpPr>
          <p:nvPr>
            <p:ph type="body" sz="quarter" idx="13"/>
          </p:nvPr>
        </p:nvSpPr>
        <p:spPr>
          <a:xfrm>
            <a:off x="1019175" y="1762835"/>
            <a:ext cx="6389330" cy="1894765"/>
          </a:xfrm>
          <a:prstGeom prst="rect">
            <a:avLst/>
          </a:prstGeom>
        </p:spPr>
        <p:txBody>
          <a:bodyPr lIns="0" rIns="0"/>
          <a:lstStyle>
            <a:lvl1pPr marL="0" indent="0" algn="just">
              <a:buNone/>
              <a:defRPr sz="1200">
                <a:latin typeface="Myriad Pro" panose="020B0503030403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fr-FR" dirty="0"/>
              <a:t>Cliquez pour modifier les styles du texte du masque</a:t>
            </a:r>
          </a:p>
        </p:txBody>
      </p:sp>
      <p:sp>
        <p:nvSpPr>
          <p:cNvPr id="21" name="Espace réservé pour une image  38">
            <a:extLst>
              <a:ext uri="{FF2B5EF4-FFF2-40B4-BE49-F238E27FC236}">
                <a16:creationId xmlns:a16="http://schemas.microsoft.com/office/drawing/2014/main" id="{5D69A4DC-D4E5-4779-88E7-122B37FC78A3}"/>
              </a:ext>
            </a:extLst>
          </p:cNvPr>
          <p:cNvSpPr>
            <a:spLocks noGrp="1"/>
          </p:cNvSpPr>
          <p:nvPr>
            <p:ph type="pic" sz="quarter" idx="14"/>
          </p:nvPr>
        </p:nvSpPr>
        <p:spPr>
          <a:xfrm>
            <a:off x="7819053" y="1661444"/>
            <a:ext cx="3788229" cy="4621774"/>
          </a:xfrm>
          <a:custGeom>
            <a:avLst/>
            <a:gdLst>
              <a:gd name="connsiteX0" fmla="*/ 1815831 w 3625175"/>
              <a:gd name="connsiteY0" fmla="*/ 3884580 h 4422843"/>
              <a:gd name="connsiteX1" fmla="*/ 1952018 w 3625175"/>
              <a:gd name="connsiteY1" fmla="*/ 4020767 h 4422843"/>
              <a:gd name="connsiteX2" fmla="*/ 1815831 w 3625175"/>
              <a:gd name="connsiteY2" fmla="*/ 4156954 h 4422843"/>
              <a:gd name="connsiteX3" fmla="*/ 1679644 w 3625175"/>
              <a:gd name="connsiteY3" fmla="*/ 4020767 h 4422843"/>
              <a:gd name="connsiteX4" fmla="*/ 1815831 w 3625175"/>
              <a:gd name="connsiteY4" fmla="*/ 3884580 h 4422843"/>
              <a:gd name="connsiteX5" fmla="*/ 2542163 w 3625175"/>
              <a:gd name="connsiteY5" fmla="*/ 3735421 h 4422843"/>
              <a:gd name="connsiteX6" fmla="*/ 2885874 w 3625175"/>
              <a:gd name="connsiteY6" fmla="*/ 4079132 h 4422843"/>
              <a:gd name="connsiteX7" fmla="*/ 2542163 w 3625175"/>
              <a:gd name="connsiteY7" fmla="*/ 4422843 h 4422843"/>
              <a:gd name="connsiteX8" fmla="*/ 2198452 w 3625175"/>
              <a:gd name="connsiteY8" fmla="*/ 4079132 h 4422843"/>
              <a:gd name="connsiteX9" fmla="*/ 2542163 w 3625175"/>
              <a:gd name="connsiteY9" fmla="*/ 3735421 h 4422843"/>
              <a:gd name="connsiteX10" fmla="*/ 3262009 w 3625175"/>
              <a:gd name="connsiteY10" fmla="*/ 914400 h 4422843"/>
              <a:gd name="connsiteX11" fmla="*/ 3476018 w 3625175"/>
              <a:gd name="connsiteY11" fmla="*/ 1128409 h 4422843"/>
              <a:gd name="connsiteX12" fmla="*/ 3473079 w 3625175"/>
              <a:gd name="connsiteY12" fmla="*/ 1157562 h 4422843"/>
              <a:gd name="connsiteX13" fmla="*/ 3488988 w 3625175"/>
              <a:gd name="connsiteY13" fmla="*/ 1154350 h 4422843"/>
              <a:gd name="connsiteX14" fmla="*/ 3625175 w 3625175"/>
              <a:gd name="connsiteY14" fmla="*/ 1290537 h 4422843"/>
              <a:gd name="connsiteX15" fmla="*/ 3488988 w 3625175"/>
              <a:gd name="connsiteY15" fmla="*/ 1426724 h 4422843"/>
              <a:gd name="connsiteX16" fmla="*/ 3363503 w 3625175"/>
              <a:gd name="connsiteY16" fmla="*/ 1343547 h 4422843"/>
              <a:gd name="connsiteX17" fmla="*/ 3358134 w 3625175"/>
              <a:gd name="connsiteY17" fmla="*/ 1316954 h 4422843"/>
              <a:gd name="connsiteX18" fmla="*/ 3345311 w 3625175"/>
              <a:gd name="connsiteY18" fmla="*/ 1325600 h 4422843"/>
              <a:gd name="connsiteX19" fmla="*/ 3262009 w 3625175"/>
              <a:gd name="connsiteY19" fmla="*/ 1342418 h 4422843"/>
              <a:gd name="connsiteX20" fmla="*/ 3048000 w 3625175"/>
              <a:gd name="connsiteY20" fmla="*/ 1128409 h 4422843"/>
              <a:gd name="connsiteX21" fmla="*/ 3262009 w 3625175"/>
              <a:gd name="connsiteY21" fmla="*/ 914400 h 4422843"/>
              <a:gd name="connsiteX22" fmla="*/ 3044758 w 3625175"/>
              <a:gd name="connsiteY22" fmla="*/ 220494 h 4422843"/>
              <a:gd name="connsiteX23" fmla="*/ 3385226 w 3625175"/>
              <a:gd name="connsiteY23" fmla="*/ 560962 h 4422843"/>
              <a:gd name="connsiteX24" fmla="*/ 3044758 w 3625175"/>
              <a:gd name="connsiteY24" fmla="*/ 901430 h 4422843"/>
              <a:gd name="connsiteX25" fmla="*/ 2704290 w 3625175"/>
              <a:gd name="connsiteY25" fmla="*/ 560962 h 4422843"/>
              <a:gd name="connsiteX26" fmla="*/ 3044758 w 3625175"/>
              <a:gd name="connsiteY26" fmla="*/ 220494 h 4422843"/>
              <a:gd name="connsiteX27" fmla="*/ 596630 w 3625175"/>
              <a:gd name="connsiteY27" fmla="*/ 0 h 4422843"/>
              <a:gd name="connsiteX28" fmla="*/ 1181138 w 3625175"/>
              <a:gd name="connsiteY28" fmla="*/ 476388 h 4422843"/>
              <a:gd name="connsiteX29" fmla="*/ 1193149 w 3625175"/>
              <a:gd name="connsiteY29" fmla="*/ 595532 h 4422843"/>
              <a:gd name="connsiteX30" fmla="*/ 1341285 w 3625175"/>
              <a:gd name="connsiteY30" fmla="*/ 557442 h 4422843"/>
              <a:gd name="connsiteX31" fmla="*/ 1660187 w 3625175"/>
              <a:gd name="connsiteY31" fmla="*/ 525294 h 4422843"/>
              <a:gd name="connsiteX32" fmla="*/ 3242553 w 3625175"/>
              <a:gd name="connsiteY32" fmla="*/ 2107660 h 4422843"/>
              <a:gd name="connsiteX33" fmla="*/ 2972310 w 3625175"/>
              <a:gd name="connsiteY33" fmla="*/ 2992376 h 4422843"/>
              <a:gd name="connsiteX34" fmla="*/ 2969331 w 3625175"/>
              <a:gd name="connsiteY34" fmla="*/ 2996360 h 4422843"/>
              <a:gd name="connsiteX35" fmla="*/ 3012028 w 3625175"/>
              <a:gd name="connsiteY35" fmla="*/ 3000664 h 4422843"/>
              <a:gd name="connsiteX36" fmla="*/ 3190673 w 3625175"/>
              <a:gd name="connsiteY36" fmla="*/ 3219855 h 4422843"/>
              <a:gd name="connsiteX37" fmla="*/ 2966937 w 3625175"/>
              <a:gd name="connsiteY37" fmla="*/ 3443591 h 4422843"/>
              <a:gd name="connsiteX38" fmla="*/ 2747747 w 3625175"/>
              <a:gd name="connsiteY38" fmla="*/ 3264945 h 4422843"/>
              <a:gd name="connsiteX39" fmla="*/ 2746833 w 3625175"/>
              <a:gd name="connsiteY39" fmla="*/ 3255878 h 4422843"/>
              <a:gd name="connsiteX40" fmla="*/ 2666719 w 3625175"/>
              <a:gd name="connsiteY40" fmla="*/ 3328691 h 4422843"/>
              <a:gd name="connsiteX41" fmla="*/ 1660187 w 3625175"/>
              <a:gd name="connsiteY41" fmla="*/ 3690026 h 4422843"/>
              <a:gd name="connsiteX42" fmla="*/ 77821 w 3625175"/>
              <a:gd name="connsiteY42" fmla="*/ 2107660 h 4422843"/>
              <a:gd name="connsiteX43" fmla="*/ 348064 w 3625175"/>
              <a:gd name="connsiteY43" fmla="*/ 1222944 h 4422843"/>
              <a:gd name="connsiteX44" fmla="*/ 397611 w 3625175"/>
              <a:gd name="connsiteY44" fmla="*/ 1156685 h 4422843"/>
              <a:gd name="connsiteX45" fmla="*/ 364394 w 3625175"/>
              <a:gd name="connsiteY45" fmla="*/ 1146374 h 4422843"/>
              <a:gd name="connsiteX46" fmla="*/ 0 w 3625175"/>
              <a:gd name="connsiteY46" fmla="*/ 596630 h 4422843"/>
              <a:gd name="connsiteX47" fmla="*/ 596630 w 3625175"/>
              <a:gd name="connsiteY47" fmla="*/ 0 h 442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25175" h="4422843">
                <a:moveTo>
                  <a:pt x="1815831" y="3884580"/>
                </a:moveTo>
                <a:cubicBezTo>
                  <a:pt x="1891045" y="3884580"/>
                  <a:pt x="1952018" y="3945553"/>
                  <a:pt x="1952018" y="4020767"/>
                </a:cubicBezTo>
                <a:cubicBezTo>
                  <a:pt x="1952018" y="4095981"/>
                  <a:pt x="1891045" y="4156954"/>
                  <a:pt x="1815831" y="4156954"/>
                </a:cubicBezTo>
                <a:cubicBezTo>
                  <a:pt x="1740617" y="4156954"/>
                  <a:pt x="1679644" y="4095981"/>
                  <a:pt x="1679644" y="4020767"/>
                </a:cubicBezTo>
                <a:cubicBezTo>
                  <a:pt x="1679644" y="3945553"/>
                  <a:pt x="1740617" y="3884580"/>
                  <a:pt x="1815831" y="3884580"/>
                </a:cubicBezTo>
                <a:close/>
                <a:moveTo>
                  <a:pt x="2542163" y="3735421"/>
                </a:moveTo>
                <a:cubicBezTo>
                  <a:pt x="2731989" y="3735421"/>
                  <a:pt x="2885874" y="3889306"/>
                  <a:pt x="2885874" y="4079132"/>
                </a:cubicBezTo>
                <a:cubicBezTo>
                  <a:pt x="2885874" y="4268958"/>
                  <a:pt x="2731989" y="4422843"/>
                  <a:pt x="2542163" y="4422843"/>
                </a:cubicBezTo>
                <a:cubicBezTo>
                  <a:pt x="2352337" y="4422843"/>
                  <a:pt x="2198452" y="4268958"/>
                  <a:pt x="2198452" y="4079132"/>
                </a:cubicBezTo>
                <a:cubicBezTo>
                  <a:pt x="2198452" y="3889306"/>
                  <a:pt x="2352337" y="3735421"/>
                  <a:pt x="2542163" y="3735421"/>
                </a:cubicBezTo>
                <a:close/>
                <a:moveTo>
                  <a:pt x="3262009" y="914400"/>
                </a:moveTo>
                <a:cubicBezTo>
                  <a:pt x="3380203" y="914400"/>
                  <a:pt x="3476018" y="1010215"/>
                  <a:pt x="3476018" y="1128409"/>
                </a:cubicBezTo>
                <a:lnTo>
                  <a:pt x="3473079" y="1157562"/>
                </a:lnTo>
                <a:lnTo>
                  <a:pt x="3488988" y="1154350"/>
                </a:lnTo>
                <a:cubicBezTo>
                  <a:pt x="3564202" y="1154350"/>
                  <a:pt x="3625175" y="1215323"/>
                  <a:pt x="3625175" y="1290537"/>
                </a:cubicBezTo>
                <a:cubicBezTo>
                  <a:pt x="3625175" y="1365751"/>
                  <a:pt x="3564202" y="1426724"/>
                  <a:pt x="3488988" y="1426724"/>
                </a:cubicBezTo>
                <a:cubicBezTo>
                  <a:pt x="3432577" y="1426724"/>
                  <a:pt x="3384178" y="1392427"/>
                  <a:pt x="3363503" y="1343547"/>
                </a:cubicBezTo>
                <a:lnTo>
                  <a:pt x="3358134" y="1316954"/>
                </a:lnTo>
                <a:lnTo>
                  <a:pt x="3345311" y="1325600"/>
                </a:lnTo>
                <a:cubicBezTo>
                  <a:pt x="3319707" y="1336430"/>
                  <a:pt x="3291557" y="1342418"/>
                  <a:pt x="3262009" y="1342418"/>
                </a:cubicBezTo>
                <a:cubicBezTo>
                  <a:pt x="3143815" y="1342418"/>
                  <a:pt x="3048000" y="1246603"/>
                  <a:pt x="3048000" y="1128409"/>
                </a:cubicBezTo>
                <a:cubicBezTo>
                  <a:pt x="3048000" y="1010215"/>
                  <a:pt x="3143815" y="914400"/>
                  <a:pt x="3262009" y="914400"/>
                </a:cubicBezTo>
                <a:close/>
                <a:moveTo>
                  <a:pt x="3044758" y="220494"/>
                </a:moveTo>
                <a:cubicBezTo>
                  <a:pt x="3232793" y="220494"/>
                  <a:pt x="3385226" y="372927"/>
                  <a:pt x="3385226" y="560962"/>
                </a:cubicBezTo>
                <a:cubicBezTo>
                  <a:pt x="3385226" y="748997"/>
                  <a:pt x="3232793" y="901430"/>
                  <a:pt x="3044758" y="901430"/>
                </a:cubicBezTo>
                <a:cubicBezTo>
                  <a:pt x="2856723" y="901430"/>
                  <a:pt x="2704290" y="748997"/>
                  <a:pt x="2704290" y="560962"/>
                </a:cubicBezTo>
                <a:cubicBezTo>
                  <a:pt x="2704290" y="372927"/>
                  <a:pt x="2856723" y="220494"/>
                  <a:pt x="3044758" y="220494"/>
                </a:cubicBezTo>
                <a:close/>
                <a:moveTo>
                  <a:pt x="596630" y="0"/>
                </a:moveTo>
                <a:cubicBezTo>
                  <a:pt x="884951" y="0"/>
                  <a:pt x="1125505" y="204514"/>
                  <a:pt x="1181138" y="476388"/>
                </a:cubicBezTo>
                <a:lnTo>
                  <a:pt x="1193149" y="595532"/>
                </a:lnTo>
                <a:lnTo>
                  <a:pt x="1341285" y="557442"/>
                </a:lnTo>
                <a:cubicBezTo>
                  <a:pt x="1444293" y="536364"/>
                  <a:pt x="1550947" y="525294"/>
                  <a:pt x="1660187" y="525294"/>
                </a:cubicBezTo>
                <a:cubicBezTo>
                  <a:pt x="2534104" y="525294"/>
                  <a:pt x="3242553" y="1233743"/>
                  <a:pt x="3242553" y="2107660"/>
                </a:cubicBezTo>
                <a:cubicBezTo>
                  <a:pt x="3242553" y="2435379"/>
                  <a:pt x="3142927" y="2739829"/>
                  <a:pt x="2972310" y="2992376"/>
                </a:cubicBezTo>
                <a:lnTo>
                  <a:pt x="2969331" y="2996360"/>
                </a:lnTo>
                <a:lnTo>
                  <a:pt x="3012028" y="3000664"/>
                </a:lnTo>
                <a:cubicBezTo>
                  <a:pt x="3113980" y="3021527"/>
                  <a:pt x="3190673" y="3111735"/>
                  <a:pt x="3190673" y="3219855"/>
                </a:cubicBezTo>
                <a:cubicBezTo>
                  <a:pt x="3190673" y="3343421"/>
                  <a:pt x="3090503" y="3443591"/>
                  <a:pt x="2966937" y="3443591"/>
                </a:cubicBezTo>
                <a:cubicBezTo>
                  <a:pt x="2858817" y="3443591"/>
                  <a:pt x="2768609" y="3366898"/>
                  <a:pt x="2747747" y="3264945"/>
                </a:cubicBezTo>
                <a:lnTo>
                  <a:pt x="2746833" y="3255878"/>
                </a:lnTo>
                <a:lnTo>
                  <a:pt x="2666719" y="3328691"/>
                </a:lnTo>
                <a:cubicBezTo>
                  <a:pt x="2393193" y="3554424"/>
                  <a:pt x="2042526" y="3690026"/>
                  <a:pt x="1660187" y="3690026"/>
                </a:cubicBezTo>
                <a:cubicBezTo>
                  <a:pt x="786270" y="3690026"/>
                  <a:pt x="77821" y="2981577"/>
                  <a:pt x="77821" y="2107660"/>
                </a:cubicBezTo>
                <a:cubicBezTo>
                  <a:pt x="77821" y="1779941"/>
                  <a:pt x="177446" y="1475492"/>
                  <a:pt x="348064" y="1222944"/>
                </a:cubicBezTo>
                <a:lnTo>
                  <a:pt x="397611" y="1156685"/>
                </a:lnTo>
                <a:lnTo>
                  <a:pt x="364394" y="1146374"/>
                </a:lnTo>
                <a:cubicBezTo>
                  <a:pt x="150255" y="1055801"/>
                  <a:pt x="0" y="843763"/>
                  <a:pt x="0" y="596630"/>
                </a:cubicBezTo>
                <a:cubicBezTo>
                  <a:pt x="0" y="267120"/>
                  <a:pt x="267120" y="0"/>
                  <a:pt x="596630" y="0"/>
                </a:cubicBezTo>
                <a:close/>
              </a:path>
            </a:pathLst>
          </a:custGeom>
        </p:spPr>
        <p:txBody>
          <a:bodyPr wrap="square">
            <a:noAutofit/>
          </a:bodyPr>
          <a:lstStyle>
            <a:lvl1pPr>
              <a:defRPr sz="1400"/>
            </a:lvl1pPr>
          </a:lstStyle>
          <a:p>
            <a:endParaRPr lang="fr-FR" dirty="0"/>
          </a:p>
        </p:txBody>
      </p:sp>
      <p:sp>
        <p:nvSpPr>
          <p:cNvPr id="22" name="Espace réservé du texte 4">
            <a:extLst>
              <a:ext uri="{FF2B5EF4-FFF2-40B4-BE49-F238E27FC236}">
                <a16:creationId xmlns:a16="http://schemas.microsoft.com/office/drawing/2014/main" id="{392CE5A0-072B-4B3D-8FD2-54EFD896F7EE}"/>
              </a:ext>
            </a:extLst>
          </p:cNvPr>
          <p:cNvSpPr>
            <a:spLocks noGrp="1"/>
          </p:cNvSpPr>
          <p:nvPr>
            <p:ph type="body" sz="quarter" idx="15"/>
          </p:nvPr>
        </p:nvSpPr>
        <p:spPr>
          <a:xfrm>
            <a:off x="1019175" y="3946198"/>
            <a:ext cx="6389330" cy="2305312"/>
          </a:xfrm>
          <a:prstGeom prst="rect">
            <a:avLst/>
          </a:prstGeom>
        </p:spPr>
        <p:txBody>
          <a:bodyPr lIns="0" rIns="0"/>
          <a:lstStyle>
            <a:lvl1pPr marL="0" indent="0" algn="just">
              <a:buNone/>
              <a:defRPr sz="1200">
                <a:latin typeface="Myriad Pro" panose="020B0503030403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fr-FR" dirty="0"/>
              <a:t>Cliquez pour modifier les styles du texte du masque</a:t>
            </a:r>
          </a:p>
        </p:txBody>
      </p:sp>
      <p:sp>
        <p:nvSpPr>
          <p:cNvPr id="23" name="Espace réservé du texte 9">
            <a:extLst>
              <a:ext uri="{FF2B5EF4-FFF2-40B4-BE49-F238E27FC236}">
                <a16:creationId xmlns:a16="http://schemas.microsoft.com/office/drawing/2014/main" id="{983618CA-220C-4E03-9051-46442311A18A}"/>
              </a:ext>
            </a:extLst>
          </p:cNvPr>
          <p:cNvSpPr>
            <a:spLocks noGrp="1"/>
          </p:cNvSpPr>
          <p:nvPr>
            <p:ph type="body" sz="quarter" idx="10"/>
          </p:nvPr>
        </p:nvSpPr>
        <p:spPr>
          <a:xfrm>
            <a:off x="1038225" y="228600"/>
            <a:ext cx="9848850" cy="771525"/>
          </a:xfrm>
          <a:prstGeom prst="rect">
            <a:avLst/>
          </a:prstGeom>
        </p:spPr>
        <p:txBody>
          <a:bodyPr lIns="36000" anchor="ctr" anchorCtr="0"/>
          <a:lstStyle>
            <a:lvl1pPr marL="0" indent="0">
              <a:buNone/>
              <a:defRPr b="1">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25" name="Espace réservé du contenu 12">
            <a:extLst>
              <a:ext uri="{FF2B5EF4-FFF2-40B4-BE49-F238E27FC236}">
                <a16:creationId xmlns:a16="http://schemas.microsoft.com/office/drawing/2014/main" id="{DA7CA5FA-CA5B-479E-837D-ED41AB86AA31}"/>
              </a:ext>
            </a:extLst>
          </p:cNvPr>
          <p:cNvSpPr>
            <a:spLocks noGrp="1"/>
          </p:cNvSpPr>
          <p:nvPr>
            <p:ph sz="quarter" idx="11"/>
          </p:nvPr>
        </p:nvSpPr>
        <p:spPr>
          <a:xfrm>
            <a:off x="1038225" y="1076325"/>
            <a:ext cx="9849600" cy="361950"/>
          </a:xfrm>
          <a:prstGeom prst="rect">
            <a:avLst/>
          </a:prstGeom>
        </p:spPr>
        <p:txBody>
          <a:bodyPr lIns="36000" anchor="t" anchorCtr="0"/>
          <a:lstStyle>
            <a:lvl1pPr marL="0" indent="0">
              <a:buNone/>
              <a:defRPr sz="1400">
                <a:solidFill>
                  <a:schemeClr val="accent1"/>
                </a:solidFill>
                <a:latin typeface="Myriad Pro" panose="020B0503030403020204" pitchFamily="34" charset="0"/>
              </a:defRPr>
            </a:lvl1pPr>
            <a:lvl2pPr marL="4572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42308568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3_Vide">
    <p:spTree>
      <p:nvGrpSpPr>
        <p:cNvPr id="1" name=""/>
        <p:cNvGrpSpPr/>
        <p:nvPr/>
      </p:nvGrpSpPr>
      <p:grpSpPr>
        <a:xfrm>
          <a:off x="0" y="0"/>
          <a:ext cx="0" cy="0"/>
          <a:chOff x="0" y="0"/>
          <a:chExt cx="0" cy="0"/>
        </a:xfrm>
      </p:grpSpPr>
      <p:sp>
        <p:nvSpPr>
          <p:cNvPr id="24" name="Espace réservé pour une image  23">
            <a:extLst>
              <a:ext uri="{FF2B5EF4-FFF2-40B4-BE49-F238E27FC236}">
                <a16:creationId xmlns:a16="http://schemas.microsoft.com/office/drawing/2014/main" id="{7636958A-72BF-4BF0-A3FA-E4034B88744F}"/>
              </a:ext>
            </a:extLst>
          </p:cNvPr>
          <p:cNvSpPr>
            <a:spLocks noGrp="1"/>
          </p:cNvSpPr>
          <p:nvPr>
            <p:ph type="pic" sz="quarter" idx="16"/>
          </p:nvPr>
        </p:nvSpPr>
        <p:spPr>
          <a:xfrm>
            <a:off x="847726" y="1866900"/>
            <a:ext cx="3552825" cy="4229100"/>
          </a:xfrm>
          <a:custGeom>
            <a:avLst/>
            <a:gdLst>
              <a:gd name="connsiteX0" fmla="*/ 2581275 w 3552825"/>
              <a:gd name="connsiteY0" fmla="*/ 3629025 h 4229100"/>
              <a:gd name="connsiteX1" fmla="*/ 2712922 w 3552825"/>
              <a:gd name="connsiteY1" fmla="*/ 3716287 h 4229100"/>
              <a:gd name="connsiteX2" fmla="*/ 2721156 w 3552825"/>
              <a:gd name="connsiteY2" fmla="*/ 3757070 h 4229100"/>
              <a:gd name="connsiteX3" fmla="*/ 2727897 w 3552825"/>
              <a:gd name="connsiteY3" fmla="*/ 3747072 h 4229100"/>
              <a:gd name="connsiteX4" fmla="*/ 2828925 w 3552825"/>
              <a:gd name="connsiteY4" fmla="*/ 3705225 h 4229100"/>
              <a:gd name="connsiteX5" fmla="*/ 2971800 w 3552825"/>
              <a:gd name="connsiteY5" fmla="*/ 3848100 h 4229100"/>
              <a:gd name="connsiteX6" fmla="*/ 2828925 w 3552825"/>
              <a:gd name="connsiteY6" fmla="*/ 3990975 h 4229100"/>
              <a:gd name="connsiteX7" fmla="*/ 2697278 w 3552825"/>
              <a:gd name="connsiteY7" fmla="*/ 3903714 h 4229100"/>
              <a:gd name="connsiteX8" fmla="*/ 2689044 w 3552825"/>
              <a:gd name="connsiteY8" fmla="*/ 3862930 h 4229100"/>
              <a:gd name="connsiteX9" fmla="*/ 2682303 w 3552825"/>
              <a:gd name="connsiteY9" fmla="*/ 3872928 h 4229100"/>
              <a:gd name="connsiteX10" fmla="*/ 2581275 w 3552825"/>
              <a:gd name="connsiteY10" fmla="*/ 3914775 h 4229100"/>
              <a:gd name="connsiteX11" fmla="*/ 2438400 w 3552825"/>
              <a:gd name="connsiteY11" fmla="*/ 3771900 h 4229100"/>
              <a:gd name="connsiteX12" fmla="*/ 2581275 w 3552825"/>
              <a:gd name="connsiteY12" fmla="*/ 3629025 h 4229100"/>
              <a:gd name="connsiteX13" fmla="*/ 609600 w 3552825"/>
              <a:gd name="connsiteY13" fmla="*/ 3600450 h 4229100"/>
              <a:gd name="connsiteX14" fmla="*/ 828675 w 3552825"/>
              <a:gd name="connsiteY14" fmla="*/ 3819525 h 4229100"/>
              <a:gd name="connsiteX15" fmla="*/ 811459 w 3552825"/>
              <a:gd name="connsiteY15" fmla="*/ 3904799 h 4229100"/>
              <a:gd name="connsiteX16" fmla="*/ 783162 w 3552825"/>
              <a:gd name="connsiteY16" fmla="*/ 3946770 h 4229100"/>
              <a:gd name="connsiteX17" fmla="*/ 800100 w 3552825"/>
              <a:gd name="connsiteY17" fmla="*/ 3943350 h 4229100"/>
              <a:gd name="connsiteX18" fmla="*/ 942975 w 3552825"/>
              <a:gd name="connsiteY18" fmla="*/ 4086225 h 4229100"/>
              <a:gd name="connsiteX19" fmla="*/ 800100 w 3552825"/>
              <a:gd name="connsiteY19" fmla="*/ 4229100 h 4229100"/>
              <a:gd name="connsiteX20" fmla="*/ 657225 w 3552825"/>
              <a:gd name="connsiteY20" fmla="*/ 4086225 h 4229100"/>
              <a:gd name="connsiteX21" fmla="*/ 668453 w 3552825"/>
              <a:gd name="connsiteY21" fmla="*/ 4030612 h 4229100"/>
              <a:gd name="connsiteX22" fmla="*/ 669327 w 3552825"/>
              <a:gd name="connsiteY22" fmla="*/ 4029314 h 4229100"/>
              <a:gd name="connsiteX23" fmla="*/ 653751 w 3552825"/>
              <a:gd name="connsiteY23" fmla="*/ 4034149 h 4229100"/>
              <a:gd name="connsiteX24" fmla="*/ 609600 w 3552825"/>
              <a:gd name="connsiteY24" fmla="*/ 4038600 h 4229100"/>
              <a:gd name="connsiteX25" fmla="*/ 390525 w 3552825"/>
              <a:gd name="connsiteY25" fmla="*/ 3819525 h 4229100"/>
              <a:gd name="connsiteX26" fmla="*/ 609600 w 3552825"/>
              <a:gd name="connsiteY26" fmla="*/ 3600450 h 4229100"/>
              <a:gd name="connsiteX27" fmla="*/ 171450 w 3552825"/>
              <a:gd name="connsiteY27" fmla="*/ 581025 h 4229100"/>
              <a:gd name="connsiteX28" fmla="*/ 342900 w 3552825"/>
              <a:gd name="connsiteY28" fmla="*/ 752475 h 4229100"/>
              <a:gd name="connsiteX29" fmla="*/ 171450 w 3552825"/>
              <a:gd name="connsiteY29" fmla="*/ 923925 h 4229100"/>
              <a:gd name="connsiteX30" fmla="*/ 0 w 3552825"/>
              <a:gd name="connsiteY30" fmla="*/ 752475 h 4229100"/>
              <a:gd name="connsiteX31" fmla="*/ 171450 w 3552825"/>
              <a:gd name="connsiteY31" fmla="*/ 581025 h 4229100"/>
              <a:gd name="connsiteX32" fmla="*/ 285750 w 3552825"/>
              <a:gd name="connsiteY32" fmla="*/ 104775 h 4229100"/>
              <a:gd name="connsiteX33" fmla="*/ 504825 w 3552825"/>
              <a:gd name="connsiteY33" fmla="*/ 323850 h 4229100"/>
              <a:gd name="connsiteX34" fmla="*/ 285750 w 3552825"/>
              <a:gd name="connsiteY34" fmla="*/ 542925 h 4229100"/>
              <a:gd name="connsiteX35" fmla="*/ 66675 w 3552825"/>
              <a:gd name="connsiteY35" fmla="*/ 323850 h 4229100"/>
              <a:gd name="connsiteX36" fmla="*/ 285750 w 3552825"/>
              <a:gd name="connsiteY36" fmla="*/ 104775 h 4229100"/>
              <a:gd name="connsiteX37" fmla="*/ 2905125 w 3552825"/>
              <a:gd name="connsiteY37" fmla="*/ 0 h 4229100"/>
              <a:gd name="connsiteX38" fmla="*/ 3457575 w 3552825"/>
              <a:gd name="connsiteY38" fmla="*/ 552450 h 4229100"/>
              <a:gd name="connsiteX39" fmla="*/ 3295766 w 3552825"/>
              <a:gd name="connsiteY39" fmla="*/ 943091 h 4229100"/>
              <a:gd name="connsiteX40" fmla="*/ 3220756 w 3552825"/>
              <a:gd name="connsiteY40" fmla="*/ 1004981 h 4229100"/>
              <a:gd name="connsiteX41" fmla="*/ 3263269 w 3552825"/>
              <a:gd name="connsiteY41" fmla="*/ 1061833 h 4229100"/>
              <a:gd name="connsiteX42" fmla="*/ 3552825 w 3552825"/>
              <a:gd name="connsiteY42" fmla="*/ 2009775 h 4229100"/>
              <a:gd name="connsiteX43" fmla="*/ 1857375 w 3552825"/>
              <a:gd name="connsiteY43" fmla="*/ 3705225 h 4229100"/>
              <a:gd name="connsiteX44" fmla="*/ 1515683 w 3552825"/>
              <a:gd name="connsiteY44" fmla="*/ 3670780 h 4229100"/>
              <a:gd name="connsiteX45" fmla="*/ 1357999 w 3552825"/>
              <a:gd name="connsiteY45" fmla="*/ 3630235 h 4229100"/>
              <a:gd name="connsiteX46" fmla="*/ 1363909 w 3552825"/>
              <a:gd name="connsiteY46" fmla="*/ 3639001 h 4229100"/>
              <a:gd name="connsiteX47" fmla="*/ 1381125 w 3552825"/>
              <a:gd name="connsiteY47" fmla="*/ 3724275 h 4229100"/>
              <a:gd name="connsiteX48" fmla="*/ 1162050 w 3552825"/>
              <a:gd name="connsiteY48" fmla="*/ 3943350 h 4229100"/>
              <a:gd name="connsiteX49" fmla="*/ 942975 w 3552825"/>
              <a:gd name="connsiteY49" fmla="*/ 3724275 h 4229100"/>
              <a:gd name="connsiteX50" fmla="*/ 1076776 w 3552825"/>
              <a:gd name="connsiteY50" fmla="*/ 3522416 h 4229100"/>
              <a:gd name="connsiteX51" fmla="*/ 1087569 w 3552825"/>
              <a:gd name="connsiteY51" fmla="*/ 3519065 h 4229100"/>
              <a:gd name="connsiteX52" fmla="*/ 1049223 w 3552825"/>
              <a:gd name="connsiteY52" fmla="*/ 3500593 h 4229100"/>
              <a:gd name="connsiteX53" fmla="*/ 161926 w 3552825"/>
              <a:gd name="connsiteY53" fmla="*/ 2009775 h 4229100"/>
              <a:gd name="connsiteX54" fmla="*/ 549084 w 3552825"/>
              <a:gd name="connsiteY54" fmla="*/ 931311 h 4229100"/>
              <a:gd name="connsiteX55" fmla="*/ 619693 w 3552825"/>
              <a:gd name="connsiteY55" fmla="*/ 853622 h 4229100"/>
              <a:gd name="connsiteX56" fmla="*/ 590610 w 3552825"/>
              <a:gd name="connsiteY56" fmla="*/ 837836 h 4229100"/>
              <a:gd name="connsiteX57" fmla="*/ 466725 w 3552825"/>
              <a:gd name="connsiteY57" fmla="*/ 604837 h 4229100"/>
              <a:gd name="connsiteX58" fmla="*/ 747713 w 3552825"/>
              <a:gd name="connsiteY58" fmla="*/ 323849 h 4229100"/>
              <a:gd name="connsiteX59" fmla="*/ 1006620 w 3552825"/>
              <a:gd name="connsiteY59" fmla="*/ 495464 h 4229100"/>
              <a:gd name="connsiteX60" fmla="*/ 1019515 w 3552825"/>
              <a:gd name="connsiteY60" fmla="*/ 537005 h 4229100"/>
              <a:gd name="connsiteX61" fmla="*/ 1049223 w 3552825"/>
              <a:gd name="connsiteY61" fmla="*/ 518957 h 4229100"/>
              <a:gd name="connsiteX62" fmla="*/ 1857375 w 3552825"/>
              <a:gd name="connsiteY62" fmla="*/ 314325 h 4229100"/>
              <a:gd name="connsiteX63" fmla="*/ 2361550 w 3552825"/>
              <a:gd name="connsiteY63" fmla="*/ 390549 h 4229100"/>
              <a:gd name="connsiteX64" fmla="*/ 2377753 w 3552825"/>
              <a:gd name="connsiteY64" fmla="*/ 396480 h 4229100"/>
              <a:gd name="connsiteX65" fmla="*/ 2396089 w 3552825"/>
              <a:gd name="connsiteY65" fmla="*/ 337411 h 4229100"/>
              <a:gd name="connsiteX66" fmla="*/ 2905125 w 3552825"/>
              <a:gd name="connsiteY66" fmla="*/ 0 h 422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552825" h="4229100">
                <a:moveTo>
                  <a:pt x="2581275" y="3629025"/>
                </a:moveTo>
                <a:cubicBezTo>
                  <a:pt x="2640456" y="3629025"/>
                  <a:pt x="2691233" y="3665007"/>
                  <a:pt x="2712922" y="3716287"/>
                </a:cubicBezTo>
                <a:lnTo>
                  <a:pt x="2721156" y="3757070"/>
                </a:lnTo>
                <a:lnTo>
                  <a:pt x="2727897" y="3747072"/>
                </a:lnTo>
                <a:cubicBezTo>
                  <a:pt x="2753752" y="3721217"/>
                  <a:pt x="2789471" y="3705225"/>
                  <a:pt x="2828925" y="3705225"/>
                </a:cubicBezTo>
                <a:cubicBezTo>
                  <a:pt x="2907833" y="3705225"/>
                  <a:pt x="2971800" y="3769192"/>
                  <a:pt x="2971800" y="3848100"/>
                </a:cubicBezTo>
                <a:cubicBezTo>
                  <a:pt x="2971800" y="3927008"/>
                  <a:pt x="2907833" y="3990975"/>
                  <a:pt x="2828925" y="3990975"/>
                </a:cubicBezTo>
                <a:cubicBezTo>
                  <a:pt x="2769744" y="3990975"/>
                  <a:pt x="2718967" y="3954994"/>
                  <a:pt x="2697278" y="3903714"/>
                </a:cubicBezTo>
                <a:lnTo>
                  <a:pt x="2689044" y="3862930"/>
                </a:lnTo>
                <a:lnTo>
                  <a:pt x="2682303" y="3872928"/>
                </a:lnTo>
                <a:cubicBezTo>
                  <a:pt x="2656448" y="3898783"/>
                  <a:pt x="2620729" y="3914775"/>
                  <a:pt x="2581275" y="3914775"/>
                </a:cubicBezTo>
                <a:cubicBezTo>
                  <a:pt x="2502367" y="3914775"/>
                  <a:pt x="2438400" y="3850808"/>
                  <a:pt x="2438400" y="3771900"/>
                </a:cubicBezTo>
                <a:cubicBezTo>
                  <a:pt x="2438400" y="3692992"/>
                  <a:pt x="2502367" y="3629025"/>
                  <a:pt x="2581275" y="3629025"/>
                </a:cubicBezTo>
                <a:close/>
                <a:moveTo>
                  <a:pt x="609600" y="3600450"/>
                </a:moveTo>
                <a:cubicBezTo>
                  <a:pt x="730592" y="3600450"/>
                  <a:pt x="828675" y="3698533"/>
                  <a:pt x="828675" y="3819525"/>
                </a:cubicBezTo>
                <a:cubicBezTo>
                  <a:pt x="828675" y="3849773"/>
                  <a:pt x="822545" y="3878589"/>
                  <a:pt x="811459" y="3904799"/>
                </a:cubicBezTo>
                <a:lnTo>
                  <a:pt x="783162" y="3946770"/>
                </a:lnTo>
                <a:lnTo>
                  <a:pt x="800100" y="3943350"/>
                </a:lnTo>
                <a:cubicBezTo>
                  <a:pt x="879008" y="3943350"/>
                  <a:pt x="942975" y="4007317"/>
                  <a:pt x="942975" y="4086225"/>
                </a:cubicBezTo>
                <a:cubicBezTo>
                  <a:pt x="942975" y="4165133"/>
                  <a:pt x="879008" y="4229100"/>
                  <a:pt x="800100" y="4229100"/>
                </a:cubicBezTo>
                <a:cubicBezTo>
                  <a:pt x="721192" y="4229100"/>
                  <a:pt x="657225" y="4165133"/>
                  <a:pt x="657225" y="4086225"/>
                </a:cubicBezTo>
                <a:cubicBezTo>
                  <a:pt x="657225" y="4066498"/>
                  <a:pt x="661223" y="4047705"/>
                  <a:pt x="668453" y="4030612"/>
                </a:cubicBezTo>
                <a:lnTo>
                  <a:pt x="669327" y="4029314"/>
                </a:lnTo>
                <a:lnTo>
                  <a:pt x="653751" y="4034149"/>
                </a:lnTo>
                <a:cubicBezTo>
                  <a:pt x="639490" y="4037068"/>
                  <a:pt x="624724" y="4038600"/>
                  <a:pt x="609600" y="4038600"/>
                </a:cubicBezTo>
                <a:cubicBezTo>
                  <a:pt x="488608" y="4038600"/>
                  <a:pt x="390525" y="3940517"/>
                  <a:pt x="390525" y="3819525"/>
                </a:cubicBezTo>
                <a:cubicBezTo>
                  <a:pt x="390525" y="3698533"/>
                  <a:pt x="488608" y="3600450"/>
                  <a:pt x="609600" y="3600450"/>
                </a:cubicBezTo>
                <a:close/>
                <a:moveTo>
                  <a:pt x="171450" y="581025"/>
                </a:moveTo>
                <a:cubicBezTo>
                  <a:pt x="266139" y="581025"/>
                  <a:pt x="342900" y="657786"/>
                  <a:pt x="342900" y="752475"/>
                </a:cubicBezTo>
                <a:cubicBezTo>
                  <a:pt x="342900" y="847164"/>
                  <a:pt x="266139" y="923925"/>
                  <a:pt x="171450" y="923925"/>
                </a:cubicBezTo>
                <a:cubicBezTo>
                  <a:pt x="76761" y="923925"/>
                  <a:pt x="0" y="847164"/>
                  <a:pt x="0" y="752475"/>
                </a:cubicBezTo>
                <a:cubicBezTo>
                  <a:pt x="0" y="657786"/>
                  <a:pt x="76761" y="581025"/>
                  <a:pt x="171450" y="581025"/>
                </a:cubicBezTo>
                <a:close/>
                <a:moveTo>
                  <a:pt x="285750" y="104775"/>
                </a:moveTo>
                <a:cubicBezTo>
                  <a:pt x="406742" y="104775"/>
                  <a:pt x="504825" y="202858"/>
                  <a:pt x="504825" y="323850"/>
                </a:cubicBezTo>
                <a:cubicBezTo>
                  <a:pt x="504825" y="444842"/>
                  <a:pt x="406742" y="542925"/>
                  <a:pt x="285750" y="542925"/>
                </a:cubicBezTo>
                <a:cubicBezTo>
                  <a:pt x="164758" y="542925"/>
                  <a:pt x="66675" y="444842"/>
                  <a:pt x="66675" y="323850"/>
                </a:cubicBezTo>
                <a:cubicBezTo>
                  <a:pt x="66675" y="202858"/>
                  <a:pt x="164758" y="104775"/>
                  <a:pt x="285750" y="104775"/>
                </a:cubicBezTo>
                <a:close/>
                <a:moveTo>
                  <a:pt x="2905125" y="0"/>
                </a:moveTo>
                <a:cubicBezTo>
                  <a:pt x="3210235" y="0"/>
                  <a:pt x="3457575" y="247340"/>
                  <a:pt x="3457575" y="552450"/>
                </a:cubicBezTo>
                <a:cubicBezTo>
                  <a:pt x="3457575" y="705005"/>
                  <a:pt x="3395740" y="843117"/>
                  <a:pt x="3295766" y="943091"/>
                </a:cubicBezTo>
                <a:lnTo>
                  <a:pt x="3220756" y="1004981"/>
                </a:lnTo>
                <a:lnTo>
                  <a:pt x="3263269" y="1061833"/>
                </a:lnTo>
                <a:cubicBezTo>
                  <a:pt x="3446080" y="1332428"/>
                  <a:pt x="3552825" y="1658636"/>
                  <a:pt x="3552825" y="2009775"/>
                </a:cubicBezTo>
                <a:cubicBezTo>
                  <a:pt x="3552825" y="2946146"/>
                  <a:pt x="2793746" y="3705225"/>
                  <a:pt x="1857375" y="3705225"/>
                </a:cubicBezTo>
                <a:cubicBezTo>
                  <a:pt x="1740329" y="3705225"/>
                  <a:pt x="1626052" y="3693365"/>
                  <a:pt x="1515683" y="3670780"/>
                </a:cubicBezTo>
                <a:lnTo>
                  <a:pt x="1357999" y="3630235"/>
                </a:lnTo>
                <a:lnTo>
                  <a:pt x="1363909" y="3639001"/>
                </a:lnTo>
                <a:cubicBezTo>
                  <a:pt x="1374995" y="3665211"/>
                  <a:pt x="1381125" y="3694027"/>
                  <a:pt x="1381125" y="3724275"/>
                </a:cubicBezTo>
                <a:cubicBezTo>
                  <a:pt x="1381125" y="3845267"/>
                  <a:pt x="1283042" y="3943350"/>
                  <a:pt x="1162050" y="3943350"/>
                </a:cubicBezTo>
                <a:cubicBezTo>
                  <a:pt x="1041058" y="3943350"/>
                  <a:pt x="942975" y="3845267"/>
                  <a:pt x="942975" y="3724275"/>
                </a:cubicBezTo>
                <a:cubicBezTo>
                  <a:pt x="942975" y="3633531"/>
                  <a:pt x="998147" y="3555673"/>
                  <a:pt x="1076776" y="3522416"/>
                </a:cubicBezTo>
                <a:lnTo>
                  <a:pt x="1087569" y="3519065"/>
                </a:lnTo>
                <a:lnTo>
                  <a:pt x="1049223" y="3500593"/>
                </a:lnTo>
                <a:cubicBezTo>
                  <a:pt x="520709" y="3213487"/>
                  <a:pt x="161926" y="2653530"/>
                  <a:pt x="161926" y="2009775"/>
                </a:cubicBezTo>
                <a:cubicBezTo>
                  <a:pt x="161926" y="1600113"/>
                  <a:pt x="307218" y="1224385"/>
                  <a:pt x="549084" y="931311"/>
                </a:cubicBezTo>
                <a:lnTo>
                  <a:pt x="619693" y="853622"/>
                </a:lnTo>
                <a:lnTo>
                  <a:pt x="590610" y="837836"/>
                </a:lnTo>
                <a:cubicBezTo>
                  <a:pt x="515867" y="787341"/>
                  <a:pt x="466725" y="701828"/>
                  <a:pt x="466725" y="604837"/>
                </a:cubicBezTo>
                <a:cubicBezTo>
                  <a:pt x="466725" y="449652"/>
                  <a:pt x="592528" y="323849"/>
                  <a:pt x="747713" y="323849"/>
                </a:cubicBezTo>
                <a:cubicBezTo>
                  <a:pt x="864102" y="323849"/>
                  <a:pt x="963963" y="394613"/>
                  <a:pt x="1006620" y="495464"/>
                </a:cubicBezTo>
                <a:lnTo>
                  <a:pt x="1019515" y="537005"/>
                </a:lnTo>
                <a:lnTo>
                  <a:pt x="1049223" y="518957"/>
                </a:lnTo>
                <a:cubicBezTo>
                  <a:pt x="1289457" y="388454"/>
                  <a:pt x="1564759" y="314325"/>
                  <a:pt x="1857375" y="314325"/>
                </a:cubicBezTo>
                <a:cubicBezTo>
                  <a:pt x="2032944" y="314325"/>
                  <a:pt x="2202281" y="341011"/>
                  <a:pt x="2361550" y="390549"/>
                </a:cubicBezTo>
                <a:lnTo>
                  <a:pt x="2377753" y="396480"/>
                </a:lnTo>
                <a:lnTo>
                  <a:pt x="2396089" y="337411"/>
                </a:lnTo>
                <a:cubicBezTo>
                  <a:pt x="2479956" y="139129"/>
                  <a:pt x="2676293" y="0"/>
                  <a:pt x="2905125" y="0"/>
                </a:cubicBezTo>
                <a:close/>
              </a:path>
            </a:pathLst>
          </a:custGeom>
        </p:spPr>
        <p:txBody>
          <a:bodyPr wrap="square">
            <a:noAutofit/>
          </a:bodyPr>
          <a:lstStyle/>
          <a:p>
            <a:endParaRPr lang="fr-FR"/>
          </a:p>
        </p:txBody>
      </p:sp>
      <p:sp>
        <p:nvSpPr>
          <p:cNvPr id="20" name="Espace réservé du texte 4">
            <a:extLst>
              <a:ext uri="{FF2B5EF4-FFF2-40B4-BE49-F238E27FC236}">
                <a16:creationId xmlns:a16="http://schemas.microsoft.com/office/drawing/2014/main" id="{7DBCD1AE-C4F7-43D6-9A72-27D22756BFD6}"/>
              </a:ext>
            </a:extLst>
          </p:cNvPr>
          <p:cNvSpPr>
            <a:spLocks noGrp="1"/>
          </p:cNvSpPr>
          <p:nvPr>
            <p:ph type="body" sz="quarter" idx="13"/>
          </p:nvPr>
        </p:nvSpPr>
        <p:spPr>
          <a:xfrm>
            <a:off x="4705349" y="1762835"/>
            <a:ext cx="6182475" cy="1894765"/>
          </a:xfrm>
          <a:prstGeom prst="rect">
            <a:avLst/>
          </a:prstGeom>
        </p:spPr>
        <p:txBody>
          <a:bodyPr lIns="0" rIns="0"/>
          <a:lstStyle>
            <a:lvl1pPr marL="0" indent="0" algn="just">
              <a:buNone/>
              <a:defRPr sz="1200">
                <a:latin typeface="Myriad Pro" panose="020B0503030403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fr-FR" dirty="0"/>
              <a:t>Cliquez pour modifier les styles du texte du masque</a:t>
            </a:r>
          </a:p>
        </p:txBody>
      </p:sp>
      <p:sp>
        <p:nvSpPr>
          <p:cNvPr id="22" name="Espace réservé du texte 4">
            <a:extLst>
              <a:ext uri="{FF2B5EF4-FFF2-40B4-BE49-F238E27FC236}">
                <a16:creationId xmlns:a16="http://schemas.microsoft.com/office/drawing/2014/main" id="{392CE5A0-072B-4B3D-8FD2-54EFD896F7EE}"/>
              </a:ext>
            </a:extLst>
          </p:cNvPr>
          <p:cNvSpPr>
            <a:spLocks noGrp="1"/>
          </p:cNvSpPr>
          <p:nvPr>
            <p:ph type="body" sz="quarter" idx="15"/>
          </p:nvPr>
        </p:nvSpPr>
        <p:spPr>
          <a:xfrm>
            <a:off x="4705349" y="3946198"/>
            <a:ext cx="6182475" cy="2305312"/>
          </a:xfrm>
          <a:prstGeom prst="rect">
            <a:avLst/>
          </a:prstGeom>
        </p:spPr>
        <p:txBody>
          <a:bodyPr lIns="0" rIns="0"/>
          <a:lstStyle>
            <a:lvl1pPr marL="0" indent="0" algn="just">
              <a:buNone/>
              <a:defRPr sz="1200">
                <a:latin typeface="Myriad Pro" panose="020B0503030403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fr-FR" dirty="0"/>
              <a:t>Cliquez pour modifier les styles du texte du masque</a:t>
            </a:r>
          </a:p>
        </p:txBody>
      </p:sp>
      <p:sp>
        <p:nvSpPr>
          <p:cNvPr id="23" name="Espace réservé du texte 9">
            <a:extLst>
              <a:ext uri="{FF2B5EF4-FFF2-40B4-BE49-F238E27FC236}">
                <a16:creationId xmlns:a16="http://schemas.microsoft.com/office/drawing/2014/main" id="{983618CA-220C-4E03-9051-46442311A18A}"/>
              </a:ext>
            </a:extLst>
          </p:cNvPr>
          <p:cNvSpPr>
            <a:spLocks noGrp="1"/>
          </p:cNvSpPr>
          <p:nvPr>
            <p:ph type="body" sz="quarter" idx="10"/>
          </p:nvPr>
        </p:nvSpPr>
        <p:spPr>
          <a:xfrm>
            <a:off x="1038225" y="228600"/>
            <a:ext cx="9848850" cy="771525"/>
          </a:xfrm>
          <a:prstGeom prst="rect">
            <a:avLst/>
          </a:prstGeom>
        </p:spPr>
        <p:txBody>
          <a:bodyPr lIns="36000" anchor="ctr" anchorCtr="0"/>
          <a:lstStyle>
            <a:lvl1pPr marL="0" indent="0">
              <a:buNone/>
              <a:defRPr b="1">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25" name="Espace réservé du contenu 12">
            <a:extLst>
              <a:ext uri="{FF2B5EF4-FFF2-40B4-BE49-F238E27FC236}">
                <a16:creationId xmlns:a16="http://schemas.microsoft.com/office/drawing/2014/main" id="{DA7CA5FA-CA5B-479E-837D-ED41AB86AA31}"/>
              </a:ext>
            </a:extLst>
          </p:cNvPr>
          <p:cNvSpPr>
            <a:spLocks noGrp="1"/>
          </p:cNvSpPr>
          <p:nvPr>
            <p:ph sz="quarter" idx="11"/>
          </p:nvPr>
        </p:nvSpPr>
        <p:spPr>
          <a:xfrm>
            <a:off x="1038225" y="1076325"/>
            <a:ext cx="9849600" cy="361950"/>
          </a:xfrm>
          <a:prstGeom prst="rect">
            <a:avLst/>
          </a:prstGeom>
        </p:spPr>
        <p:txBody>
          <a:bodyPr lIns="36000" anchor="t" anchorCtr="0"/>
          <a:lstStyle>
            <a:lvl1pPr marL="0" indent="0">
              <a:buNone/>
              <a:defRPr sz="1400">
                <a:solidFill>
                  <a:schemeClr val="accent1"/>
                </a:solidFill>
                <a:latin typeface="Myriad Pro" panose="020B0503030403020204" pitchFamily="34" charset="0"/>
              </a:defRPr>
            </a:lvl1pPr>
            <a:lvl2pPr marL="4572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40810008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4_Vide">
    <p:spTree>
      <p:nvGrpSpPr>
        <p:cNvPr id="1" name=""/>
        <p:cNvGrpSpPr/>
        <p:nvPr/>
      </p:nvGrpSpPr>
      <p:grpSpPr>
        <a:xfrm>
          <a:off x="0" y="0"/>
          <a:ext cx="0" cy="0"/>
          <a:chOff x="0" y="0"/>
          <a:chExt cx="0" cy="0"/>
        </a:xfrm>
      </p:grpSpPr>
      <p:sp>
        <p:nvSpPr>
          <p:cNvPr id="15" name="Espace réservé pour une image  14">
            <a:extLst>
              <a:ext uri="{FF2B5EF4-FFF2-40B4-BE49-F238E27FC236}">
                <a16:creationId xmlns:a16="http://schemas.microsoft.com/office/drawing/2014/main" id="{EF5B64DD-0284-49B3-BB08-F266D7536ADF}"/>
              </a:ext>
            </a:extLst>
          </p:cNvPr>
          <p:cNvSpPr>
            <a:spLocks noGrp="1"/>
          </p:cNvSpPr>
          <p:nvPr>
            <p:ph type="pic" sz="quarter" idx="16"/>
          </p:nvPr>
        </p:nvSpPr>
        <p:spPr>
          <a:xfrm>
            <a:off x="1495425" y="2038351"/>
            <a:ext cx="1774800" cy="1449525"/>
          </a:xfrm>
          <a:custGeom>
            <a:avLst/>
            <a:gdLst>
              <a:gd name="connsiteX0" fmla="*/ 200026 w 1774800"/>
              <a:gd name="connsiteY0" fmla="*/ 1276351 h 1449525"/>
              <a:gd name="connsiteX1" fmla="*/ 285751 w 1774800"/>
              <a:gd name="connsiteY1" fmla="*/ 1362076 h 1449525"/>
              <a:gd name="connsiteX2" fmla="*/ 200026 w 1774800"/>
              <a:gd name="connsiteY2" fmla="*/ 1447801 h 1449525"/>
              <a:gd name="connsiteX3" fmla="*/ 114301 w 1774800"/>
              <a:gd name="connsiteY3" fmla="*/ 1362076 h 1449525"/>
              <a:gd name="connsiteX4" fmla="*/ 200026 w 1774800"/>
              <a:gd name="connsiteY4" fmla="*/ 1276351 h 1449525"/>
              <a:gd name="connsiteX5" fmla="*/ 119063 w 1774800"/>
              <a:gd name="connsiteY5" fmla="*/ 476250 h 1449525"/>
              <a:gd name="connsiteX6" fmla="*/ 238126 w 1774800"/>
              <a:gd name="connsiteY6" fmla="*/ 595313 h 1449525"/>
              <a:gd name="connsiteX7" fmla="*/ 119063 w 1774800"/>
              <a:gd name="connsiteY7" fmla="*/ 714376 h 1449525"/>
              <a:gd name="connsiteX8" fmla="*/ 0 w 1774800"/>
              <a:gd name="connsiteY8" fmla="*/ 595313 h 1449525"/>
              <a:gd name="connsiteX9" fmla="*/ 119063 w 1774800"/>
              <a:gd name="connsiteY9" fmla="*/ 476250 h 1449525"/>
              <a:gd name="connsiteX10" fmla="*/ 371475 w 1774800"/>
              <a:gd name="connsiteY10" fmla="*/ 0 h 1449525"/>
              <a:gd name="connsiteX11" fmla="*/ 586099 w 1774800"/>
              <a:gd name="connsiteY11" fmla="*/ 174924 h 1449525"/>
              <a:gd name="connsiteX12" fmla="*/ 587229 w 1774800"/>
              <a:gd name="connsiteY12" fmla="*/ 186130 h 1449525"/>
              <a:gd name="connsiteX13" fmla="*/ 652241 w 1774800"/>
              <a:gd name="connsiteY13" fmla="*/ 132490 h 1449525"/>
              <a:gd name="connsiteX14" fmla="*/ 1054800 w 1774800"/>
              <a:gd name="connsiteY14" fmla="*/ 9525 h 1449525"/>
              <a:gd name="connsiteX15" fmla="*/ 1774800 w 1774800"/>
              <a:gd name="connsiteY15" fmla="*/ 729525 h 1449525"/>
              <a:gd name="connsiteX16" fmla="*/ 1054800 w 1774800"/>
              <a:gd name="connsiteY16" fmla="*/ 1449525 h 1449525"/>
              <a:gd name="connsiteX17" fmla="*/ 545683 w 1774800"/>
              <a:gd name="connsiteY17" fmla="*/ 1238642 h 1449525"/>
              <a:gd name="connsiteX18" fmla="*/ 525710 w 1774800"/>
              <a:gd name="connsiteY18" fmla="*/ 1214434 h 1449525"/>
              <a:gd name="connsiteX19" fmla="*/ 524045 w 1774800"/>
              <a:gd name="connsiteY19" fmla="*/ 1222683 h 1449525"/>
              <a:gd name="connsiteX20" fmla="*/ 414338 w 1774800"/>
              <a:gd name="connsiteY20" fmla="*/ 1295401 h 1449525"/>
              <a:gd name="connsiteX21" fmla="*/ 295275 w 1774800"/>
              <a:gd name="connsiteY21" fmla="*/ 1176338 h 1449525"/>
              <a:gd name="connsiteX22" fmla="*/ 414338 w 1774800"/>
              <a:gd name="connsiteY22" fmla="*/ 1057275 h 1449525"/>
              <a:gd name="connsiteX23" fmla="*/ 417507 w 1774800"/>
              <a:gd name="connsiteY23" fmla="*/ 1057915 h 1449525"/>
              <a:gd name="connsiteX24" fmla="*/ 391381 w 1774800"/>
              <a:gd name="connsiteY24" fmla="*/ 1009782 h 1449525"/>
              <a:gd name="connsiteX25" fmla="*/ 334800 w 1774800"/>
              <a:gd name="connsiteY25" fmla="*/ 729525 h 1449525"/>
              <a:gd name="connsiteX26" fmla="*/ 391381 w 1774800"/>
              <a:gd name="connsiteY26" fmla="*/ 449269 h 1449525"/>
              <a:gd name="connsiteX27" fmla="*/ 398918 w 1774800"/>
              <a:gd name="connsiteY27" fmla="*/ 435384 h 1449525"/>
              <a:gd name="connsiteX28" fmla="*/ 371475 w 1774800"/>
              <a:gd name="connsiteY28" fmla="*/ 438150 h 1449525"/>
              <a:gd name="connsiteX29" fmla="*/ 152400 w 1774800"/>
              <a:gd name="connsiteY29" fmla="*/ 219075 h 1449525"/>
              <a:gd name="connsiteX30" fmla="*/ 371475 w 1774800"/>
              <a:gd name="connsiteY30" fmla="*/ 0 h 144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74800" h="1449525">
                <a:moveTo>
                  <a:pt x="200026" y="1276351"/>
                </a:moveTo>
                <a:cubicBezTo>
                  <a:pt x="247371" y="1276351"/>
                  <a:pt x="285751" y="1314731"/>
                  <a:pt x="285751" y="1362076"/>
                </a:cubicBezTo>
                <a:cubicBezTo>
                  <a:pt x="285751" y="1409421"/>
                  <a:pt x="247371" y="1447801"/>
                  <a:pt x="200026" y="1447801"/>
                </a:cubicBezTo>
                <a:cubicBezTo>
                  <a:pt x="152681" y="1447801"/>
                  <a:pt x="114301" y="1409421"/>
                  <a:pt x="114301" y="1362076"/>
                </a:cubicBezTo>
                <a:cubicBezTo>
                  <a:pt x="114301" y="1314731"/>
                  <a:pt x="152681" y="1276351"/>
                  <a:pt x="200026" y="1276351"/>
                </a:cubicBezTo>
                <a:close/>
                <a:moveTo>
                  <a:pt x="119063" y="476250"/>
                </a:moveTo>
                <a:cubicBezTo>
                  <a:pt x="184820" y="476250"/>
                  <a:pt x="238126" y="529556"/>
                  <a:pt x="238126" y="595313"/>
                </a:cubicBezTo>
                <a:cubicBezTo>
                  <a:pt x="238126" y="661070"/>
                  <a:pt x="184820" y="714376"/>
                  <a:pt x="119063" y="714376"/>
                </a:cubicBezTo>
                <a:cubicBezTo>
                  <a:pt x="53306" y="714376"/>
                  <a:pt x="0" y="661070"/>
                  <a:pt x="0" y="595313"/>
                </a:cubicBezTo>
                <a:cubicBezTo>
                  <a:pt x="0" y="529556"/>
                  <a:pt x="53306" y="476250"/>
                  <a:pt x="119063" y="476250"/>
                </a:cubicBezTo>
                <a:close/>
                <a:moveTo>
                  <a:pt x="371475" y="0"/>
                </a:moveTo>
                <a:cubicBezTo>
                  <a:pt x="477343" y="0"/>
                  <a:pt x="565671" y="75095"/>
                  <a:pt x="586099" y="174924"/>
                </a:cubicBezTo>
                <a:lnTo>
                  <a:pt x="587229" y="186130"/>
                </a:lnTo>
                <a:lnTo>
                  <a:pt x="652241" y="132490"/>
                </a:lnTo>
                <a:cubicBezTo>
                  <a:pt x="767154" y="54856"/>
                  <a:pt x="905683" y="9525"/>
                  <a:pt x="1054800" y="9525"/>
                </a:cubicBezTo>
                <a:cubicBezTo>
                  <a:pt x="1452445" y="9525"/>
                  <a:pt x="1774800" y="331880"/>
                  <a:pt x="1774800" y="729525"/>
                </a:cubicBezTo>
                <a:cubicBezTo>
                  <a:pt x="1774800" y="1127170"/>
                  <a:pt x="1452445" y="1449525"/>
                  <a:pt x="1054800" y="1449525"/>
                </a:cubicBezTo>
                <a:cubicBezTo>
                  <a:pt x="855978" y="1449525"/>
                  <a:pt x="675978" y="1368936"/>
                  <a:pt x="545683" y="1238642"/>
                </a:cubicBezTo>
                <a:lnTo>
                  <a:pt x="525710" y="1214434"/>
                </a:lnTo>
                <a:lnTo>
                  <a:pt x="524045" y="1222683"/>
                </a:lnTo>
                <a:cubicBezTo>
                  <a:pt x="505970" y="1265416"/>
                  <a:pt x="463656" y="1295401"/>
                  <a:pt x="414338" y="1295401"/>
                </a:cubicBezTo>
                <a:cubicBezTo>
                  <a:pt x="348581" y="1295401"/>
                  <a:pt x="295275" y="1242095"/>
                  <a:pt x="295275" y="1176338"/>
                </a:cubicBezTo>
                <a:cubicBezTo>
                  <a:pt x="295275" y="1110581"/>
                  <a:pt x="348581" y="1057275"/>
                  <a:pt x="414338" y="1057275"/>
                </a:cubicBezTo>
                <a:lnTo>
                  <a:pt x="417507" y="1057915"/>
                </a:lnTo>
                <a:lnTo>
                  <a:pt x="391381" y="1009782"/>
                </a:lnTo>
                <a:cubicBezTo>
                  <a:pt x="354947" y="923642"/>
                  <a:pt x="334800" y="828936"/>
                  <a:pt x="334800" y="729525"/>
                </a:cubicBezTo>
                <a:cubicBezTo>
                  <a:pt x="334800" y="630114"/>
                  <a:pt x="354947" y="535408"/>
                  <a:pt x="391381" y="449269"/>
                </a:cubicBezTo>
                <a:lnTo>
                  <a:pt x="398918" y="435384"/>
                </a:lnTo>
                <a:lnTo>
                  <a:pt x="371475" y="438150"/>
                </a:lnTo>
                <a:cubicBezTo>
                  <a:pt x="250483" y="438150"/>
                  <a:pt x="152400" y="340067"/>
                  <a:pt x="152400" y="219075"/>
                </a:cubicBezTo>
                <a:cubicBezTo>
                  <a:pt x="152400" y="98083"/>
                  <a:pt x="250483" y="0"/>
                  <a:pt x="371475" y="0"/>
                </a:cubicBezTo>
                <a:close/>
              </a:path>
            </a:pathLst>
          </a:custGeom>
        </p:spPr>
        <p:txBody>
          <a:bodyPr wrap="square">
            <a:noAutofit/>
          </a:bodyPr>
          <a:lstStyle/>
          <a:p>
            <a:endParaRPr lang="fr-FR"/>
          </a:p>
        </p:txBody>
      </p:sp>
      <p:sp>
        <p:nvSpPr>
          <p:cNvPr id="13" name="Espace réservé pour une image  12">
            <a:extLst>
              <a:ext uri="{FF2B5EF4-FFF2-40B4-BE49-F238E27FC236}">
                <a16:creationId xmlns:a16="http://schemas.microsoft.com/office/drawing/2014/main" id="{9C7FAE67-BEDB-440A-8112-4254E4973335}"/>
              </a:ext>
            </a:extLst>
          </p:cNvPr>
          <p:cNvSpPr>
            <a:spLocks noGrp="1"/>
          </p:cNvSpPr>
          <p:nvPr>
            <p:ph type="pic" sz="quarter" idx="17"/>
          </p:nvPr>
        </p:nvSpPr>
        <p:spPr>
          <a:xfrm>
            <a:off x="5106225" y="1905001"/>
            <a:ext cx="1648800" cy="1582875"/>
          </a:xfrm>
          <a:custGeom>
            <a:avLst/>
            <a:gdLst>
              <a:gd name="connsiteX0" fmla="*/ 575438 w 1648800"/>
              <a:gd name="connsiteY0" fmla="*/ 76200 h 1582875"/>
              <a:gd name="connsiteX1" fmla="*/ 685145 w 1648800"/>
              <a:gd name="connsiteY1" fmla="*/ 148918 h 1582875"/>
              <a:gd name="connsiteX2" fmla="*/ 692588 w 1648800"/>
              <a:gd name="connsiteY2" fmla="*/ 185784 h 1582875"/>
              <a:gd name="connsiteX3" fmla="*/ 783695 w 1648800"/>
              <a:gd name="connsiteY3" fmla="*/ 157503 h 1582875"/>
              <a:gd name="connsiteX4" fmla="*/ 928800 w 1648800"/>
              <a:gd name="connsiteY4" fmla="*/ 142875 h 1582875"/>
              <a:gd name="connsiteX5" fmla="*/ 1648800 w 1648800"/>
              <a:gd name="connsiteY5" fmla="*/ 862875 h 1582875"/>
              <a:gd name="connsiteX6" fmla="*/ 928800 w 1648800"/>
              <a:gd name="connsiteY6" fmla="*/ 1582875 h 1582875"/>
              <a:gd name="connsiteX7" fmla="*/ 419683 w 1648800"/>
              <a:gd name="connsiteY7" fmla="*/ 1371992 h 1582875"/>
              <a:gd name="connsiteX8" fmla="*/ 394866 w 1648800"/>
              <a:gd name="connsiteY8" fmla="*/ 1341914 h 1582875"/>
              <a:gd name="connsiteX9" fmla="*/ 373159 w 1648800"/>
              <a:gd name="connsiteY9" fmla="*/ 1374110 h 1582875"/>
              <a:gd name="connsiteX10" fmla="*/ 218250 w 1648800"/>
              <a:gd name="connsiteY10" fmla="*/ 1438275 h 1582875"/>
              <a:gd name="connsiteX11" fmla="*/ 3626 w 1648800"/>
              <a:gd name="connsiteY11" fmla="*/ 1263351 h 1582875"/>
              <a:gd name="connsiteX12" fmla="*/ 0 w 1648800"/>
              <a:gd name="connsiteY12" fmla="*/ 1227384 h 1582875"/>
              <a:gd name="connsiteX13" fmla="*/ 0 w 1648800"/>
              <a:gd name="connsiteY13" fmla="*/ 1211016 h 1582875"/>
              <a:gd name="connsiteX14" fmla="*/ 3626 w 1648800"/>
              <a:gd name="connsiteY14" fmla="*/ 1175049 h 1582875"/>
              <a:gd name="connsiteX15" fmla="*/ 218250 w 1648800"/>
              <a:gd name="connsiteY15" fmla="*/ 1000125 h 1582875"/>
              <a:gd name="connsiteX16" fmla="*/ 222681 w 1648800"/>
              <a:gd name="connsiteY16" fmla="*/ 1000572 h 1582875"/>
              <a:gd name="connsiteX17" fmla="*/ 208800 w 1648800"/>
              <a:gd name="connsiteY17" fmla="*/ 862875 h 1582875"/>
              <a:gd name="connsiteX18" fmla="*/ 419683 w 1648800"/>
              <a:gd name="connsiteY18" fmla="*/ 353758 h 1582875"/>
              <a:gd name="connsiteX19" fmla="*/ 501425 w 1648800"/>
              <a:gd name="connsiteY19" fmla="*/ 286315 h 1582875"/>
              <a:gd name="connsiteX20" fmla="*/ 491248 w 1648800"/>
              <a:gd name="connsiteY20" fmla="*/ 279454 h 1582875"/>
              <a:gd name="connsiteX21" fmla="*/ 456375 w 1648800"/>
              <a:gd name="connsiteY21" fmla="*/ 195263 h 1582875"/>
              <a:gd name="connsiteX22" fmla="*/ 575438 w 1648800"/>
              <a:gd name="connsiteY22" fmla="*/ 76200 h 1582875"/>
              <a:gd name="connsiteX23" fmla="*/ 1404113 w 1648800"/>
              <a:gd name="connsiteY23" fmla="*/ 0 h 1582875"/>
              <a:gd name="connsiteX24" fmla="*/ 1523176 w 1648800"/>
              <a:gd name="connsiteY24" fmla="*/ 119063 h 1582875"/>
              <a:gd name="connsiteX25" fmla="*/ 1404113 w 1648800"/>
              <a:gd name="connsiteY25" fmla="*/ 238126 h 1582875"/>
              <a:gd name="connsiteX26" fmla="*/ 1285050 w 1648800"/>
              <a:gd name="connsiteY26" fmla="*/ 119063 h 1582875"/>
              <a:gd name="connsiteX27" fmla="*/ 1404113 w 1648800"/>
              <a:gd name="connsiteY27" fmla="*/ 0 h 158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48800" h="1582875">
                <a:moveTo>
                  <a:pt x="575438" y="76200"/>
                </a:moveTo>
                <a:cubicBezTo>
                  <a:pt x="624756" y="76200"/>
                  <a:pt x="667070" y="106185"/>
                  <a:pt x="685145" y="148918"/>
                </a:cubicBezTo>
                <a:lnTo>
                  <a:pt x="692588" y="185784"/>
                </a:lnTo>
                <a:lnTo>
                  <a:pt x="783695" y="157503"/>
                </a:lnTo>
                <a:cubicBezTo>
                  <a:pt x="830565" y="147912"/>
                  <a:pt x="879095" y="142875"/>
                  <a:pt x="928800" y="142875"/>
                </a:cubicBezTo>
                <a:cubicBezTo>
                  <a:pt x="1326445" y="142875"/>
                  <a:pt x="1648800" y="465230"/>
                  <a:pt x="1648800" y="862875"/>
                </a:cubicBezTo>
                <a:cubicBezTo>
                  <a:pt x="1648800" y="1260520"/>
                  <a:pt x="1326445" y="1582875"/>
                  <a:pt x="928800" y="1582875"/>
                </a:cubicBezTo>
                <a:cubicBezTo>
                  <a:pt x="729978" y="1582875"/>
                  <a:pt x="549978" y="1502286"/>
                  <a:pt x="419683" y="1371992"/>
                </a:cubicBezTo>
                <a:lnTo>
                  <a:pt x="394866" y="1341914"/>
                </a:lnTo>
                <a:lnTo>
                  <a:pt x="373159" y="1374110"/>
                </a:lnTo>
                <a:cubicBezTo>
                  <a:pt x="333515" y="1413754"/>
                  <a:pt x="278746" y="1438275"/>
                  <a:pt x="218250" y="1438275"/>
                </a:cubicBezTo>
                <a:cubicBezTo>
                  <a:pt x="112382" y="1438275"/>
                  <a:pt x="24054" y="1363180"/>
                  <a:pt x="3626" y="1263351"/>
                </a:cubicBezTo>
                <a:lnTo>
                  <a:pt x="0" y="1227384"/>
                </a:lnTo>
                <a:lnTo>
                  <a:pt x="0" y="1211016"/>
                </a:lnTo>
                <a:lnTo>
                  <a:pt x="3626" y="1175049"/>
                </a:lnTo>
                <a:cubicBezTo>
                  <a:pt x="24054" y="1075220"/>
                  <a:pt x="112382" y="1000125"/>
                  <a:pt x="218250" y="1000125"/>
                </a:cubicBezTo>
                <a:lnTo>
                  <a:pt x="222681" y="1000572"/>
                </a:lnTo>
                <a:lnTo>
                  <a:pt x="208800" y="862875"/>
                </a:lnTo>
                <a:cubicBezTo>
                  <a:pt x="208800" y="664053"/>
                  <a:pt x="289389" y="484053"/>
                  <a:pt x="419683" y="353758"/>
                </a:cubicBezTo>
                <a:lnTo>
                  <a:pt x="501425" y="286315"/>
                </a:lnTo>
                <a:lnTo>
                  <a:pt x="491248" y="279454"/>
                </a:lnTo>
                <a:cubicBezTo>
                  <a:pt x="469702" y="257907"/>
                  <a:pt x="456375" y="228142"/>
                  <a:pt x="456375" y="195263"/>
                </a:cubicBezTo>
                <a:cubicBezTo>
                  <a:pt x="456375" y="129506"/>
                  <a:pt x="509681" y="76200"/>
                  <a:pt x="575438" y="76200"/>
                </a:cubicBezTo>
                <a:close/>
                <a:moveTo>
                  <a:pt x="1404113" y="0"/>
                </a:moveTo>
                <a:cubicBezTo>
                  <a:pt x="1469870" y="0"/>
                  <a:pt x="1523176" y="53306"/>
                  <a:pt x="1523176" y="119063"/>
                </a:cubicBezTo>
                <a:cubicBezTo>
                  <a:pt x="1523176" y="184820"/>
                  <a:pt x="1469870" y="238126"/>
                  <a:pt x="1404113" y="238126"/>
                </a:cubicBezTo>
                <a:cubicBezTo>
                  <a:pt x="1338356" y="238126"/>
                  <a:pt x="1285050" y="184820"/>
                  <a:pt x="1285050" y="119063"/>
                </a:cubicBezTo>
                <a:cubicBezTo>
                  <a:pt x="1285050" y="53306"/>
                  <a:pt x="1338356" y="0"/>
                  <a:pt x="1404113" y="0"/>
                </a:cubicBezTo>
                <a:close/>
              </a:path>
            </a:pathLst>
          </a:custGeom>
        </p:spPr>
        <p:txBody>
          <a:bodyPr wrap="square">
            <a:noAutofit/>
          </a:bodyPr>
          <a:lstStyle/>
          <a:p>
            <a:endParaRPr lang="fr-FR"/>
          </a:p>
        </p:txBody>
      </p:sp>
      <p:sp>
        <p:nvSpPr>
          <p:cNvPr id="16" name="Espace réservé pour une image  15">
            <a:extLst>
              <a:ext uri="{FF2B5EF4-FFF2-40B4-BE49-F238E27FC236}">
                <a16:creationId xmlns:a16="http://schemas.microsoft.com/office/drawing/2014/main" id="{66BA1861-B307-4268-B3CB-42E711714C6D}"/>
              </a:ext>
            </a:extLst>
          </p:cNvPr>
          <p:cNvSpPr>
            <a:spLocks noGrp="1"/>
          </p:cNvSpPr>
          <p:nvPr>
            <p:ph type="pic" sz="quarter" idx="18"/>
          </p:nvPr>
        </p:nvSpPr>
        <p:spPr>
          <a:xfrm>
            <a:off x="8515350" y="2048251"/>
            <a:ext cx="1866900" cy="1476000"/>
          </a:xfrm>
          <a:custGeom>
            <a:avLst/>
            <a:gdLst>
              <a:gd name="connsiteX0" fmla="*/ 1619251 w 1866900"/>
              <a:gd name="connsiteY0" fmla="*/ 1095000 h 1476000"/>
              <a:gd name="connsiteX1" fmla="*/ 1704976 w 1866900"/>
              <a:gd name="connsiteY1" fmla="*/ 1180725 h 1476000"/>
              <a:gd name="connsiteX2" fmla="*/ 1619251 w 1866900"/>
              <a:gd name="connsiteY2" fmla="*/ 1266450 h 1476000"/>
              <a:gd name="connsiteX3" fmla="*/ 1533526 w 1866900"/>
              <a:gd name="connsiteY3" fmla="*/ 1180725 h 1476000"/>
              <a:gd name="connsiteX4" fmla="*/ 1619251 w 1866900"/>
              <a:gd name="connsiteY4" fmla="*/ 1095000 h 1476000"/>
              <a:gd name="connsiteX5" fmla="*/ 855505 w 1866900"/>
              <a:gd name="connsiteY5" fmla="*/ 0 h 1476000"/>
              <a:gd name="connsiteX6" fmla="*/ 866436 w 1866900"/>
              <a:gd name="connsiteY6" fmla="*/ 0 h 1476000"/>
              <a:gd name="connsiteX7" fmla="*/ 952177 w 1866900"/>
              <a:gd name="connsiteY7" fmla="*/ 5409 h 1476000"/>
              <a:gd name="connsiteX8" fmla="*/ 1457510 w 1866900"/>
              <a:gd name="connsiteY8" fmla="*/ 317065 h 1476000"/>
              <a:gd name="connsiteX9" fmla="*/ 1460153 w 1866900"/>
              <a:gd name="connsiteY9" fmla="*/ 321933 h 1476000"/>
              <a:gd name="connsiteX10" fmla="*/ 1492916 w 1866900"/>
              <a:gd name="connsiteY10" fmla="*/ 273339 h 1476000"/>
              <a:gd name="connsiteX11" fmla="*/ 1647825 w 1866900"/>
              <a:gd name="connsiteY11" fmla="*/ 209174 h 1476000"/>
              <a:gd name="connsiteX12" fmla="*/ 1866900 w 1866900"/>
              <a:gd name="connsiteY12" fmla="*/ 428249 h 1476000"/>
              <a:gd name="connsiteX13" fmla="*/ 1647825 w 1866900"/>
              <a:gd name="connsiteY13" fmla="*/ 647324 h 1476000"/>
              <a:gd name="connsiteX14" fmla="*/ 1603674 w 1866900"/>
              <a:gd name="connsiteY14" fmla="*/ 642873 h 1476000"/>
              <a:gd name="connsiteX15" fmla="*/ 1571739 w 1866900"/>
              <a:gd name="connsiteY15" fmla="*/ 632960 h 1476000"/>
              <a:gd name="connsiteX16" fmla="*/ 1580475 w 1866900"/>
              <a:gd name="connsiteY16" fmla="*/ 719624 h 1476000"/>
              <a:gd name="connsiteX17" fmla="*/ 1457510 w 1866900"/>
              <a:gd name="connsiteY17" fmla="*/ 1122183 h 1476000"/>
              <a:gd name="connsiteX18" fmla="*/ 1377103 w 1866900"/>
              <a:gd name="connsiteY18" fmla="*/ 1219637 h 1476000"/>
              <a:gd name="connsiteX19" fmla="*/ 1381126 w 1866900"/>
              <a:gd name="connsiteY19" fmla="*/ 1218825 h 1476000"/>
              <a:gd name="connsiteX20" fmla="*/ 1466851 w 1866900"/>
              <a:gd name="connsiteY20" fmla="*/ 1304550 h 1476000"/>
              <a:gd name="connsiteX21" fmla="*/ 1461097 w 1866900"/>
              <a:gd name="connsiteY21" fmla="*/ 1333050 h 1476000"/>
              <a:gd name="connsiteX22" fmla="*/ 1463384 w 1866900"/>
              <a:gd name="connsiteY22" fmla="*/ 1329658 h 1476000"/>
              <a:gd name="connsiteX23" fmla="*/ 1524001 w 1866900"/>
              <a:gd name="connsiteY23" fmla="*/ 1304550 h 1476000"/>
              <a:gd name="connsiteX24" fmla="*/ 1609726 w 1866900"/>
              <a:gd name="connsiteY24" fmla="*/ 1390275 h 1476000"/>
              <a:gd name="connsiteX25" fmla="*/ 1524001 w 1866900"/>
              <a:gd name="connsiteY25" fmla="*/ 1476000 h 1476000"/>
              <a:gd name="connsiteX26" fmla="*/ 1438276 w 1866900"/>
              <a:gd name="connsiteY26" fmla="*/ 1390275 h 1476000"/>
              <a:gd name="connsiteX27" fmla="*/ 1444030 w 1866900"/>
              <a:gd name="connsiteY27" fmla="*/ 1361775 h 1476000"/>
              <a:gd name="connsiteX28" fmla="*/ 1441743 w 1866900"/>
              <a:gd name="connsiteY28" fmla="*/ 1365167 h 1476000"/>
              <a:gd name="connsiteX29" fmla="*/ 1381126 w 1866900"/>
              <a:gd name="connsiteY29" fmla="*/ 1390275 h 1476000"/>
              <a:gd name="connsiteX30" fmla="*/ 1295401 w 1866900"/>
              <a:gd name="connsiteY30" fmla="*/ 1304550 h 1476000"/>
              <a:gd name="connsiteX31" fmla="*/ 1298937 w 1866900"/>
              <a:gd name="connsiteY31" fmla="*/ 1287037 h 1476000"/>
              <a:gd name="connsiteX32" fmla="*/ 1263034 w 1866900"/>
              <a:gd name="connsiteY32" fmla="*/ 1316659 h 1476000"/>
              <a:gd name="connsiteX33" fmla="*/ 860475 w 1866900"/>
              <a:gd name="connsiteY33" fmla="*/ 1439624 h 1476000"/>
              <a:gd name="connsiteX34" fmla="*/ 140475 w 1866900"/>
              <a:gd name="connsiteY34" fmla="*/ 719624 h 1476000"/>
              <a:gd name="connsiteX35" fmla="*/ 143459 w 1866900"/>
              <a:gd name="connsiteY35" fmla="*/ 690025 h 1476000"/>
              <a:gd name="connsiteX36" fmla="*/ 119063 w 1866900"/>
              <a:gd name="connsiteY36" fmla="*/ 694950 h 1476000"/>
              <a:gd name="connsiteX37" fmla="*/ 0 w 1866900"/>
              <a:gd name="connsiteY37" fmla="*/ 575887 h 1476000"/>
              <a:gd name="connsiteX38" fmla="*/ 119063 w 1866900"/>
              <a:gd name="connsiteY38" fmla="*/ 456824 h 1476000"/>
              <a:gd name="connsiteX39" fmla="*/ 165408 w 1866900"/>
              <a:gd name="connsiteY39" fmla="*/ 466180 h 1476000"/>
              <a:gd name="connsiteX40" fmla="*/ 184696 w 1866900"/>
              <a:gd name="connsiteY40" fmla="*/ 479185 h 1476000"/>
              <a:gd name="connsiteX41" fmla="*/ 197056 w 1866900"/>
              <a:gd name="connsiteY41" fmla="*/ 439367 h 1476000"/>
              <a:gd name="connsiteX42" fmla="*/ 750826 w 1866900"/>
              <a:gd name="connsiteY42" fmla="*/ 792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66900" h="1476000">
                <a:moveTo>
                  <a:pt x="1619251" y="1095000"/>
                </a:moveTo>
                <a:cubicBezTo>
                  <a:pt x="1666596" y="1095000"/>
                  <a:pt x="1704976" y="1133380"/>
                  <a:pt x="1704976" y="1180725"/>
                </a:cubicBezTo>
                <a:cubicBezTo>
                  <a:pt x="1704976" y="1228070"/>
                  <a:pt x="1666596" y="1266450"/>
                  <a:pt x="1619251" y="1266450"/>
                </a:cubicBezTo>
                <a:cubicBezTo>
                  <a:pt x="1571906" y="1266450"/>
                  <a:pt x="1533526" y="1228070"/>
                  <a:pt x="1533526" y="1180725"/>
                </a:cubicBezTo>
                <a:cubicBezTo>
                  <a:pt x="1533526" y="1133380"/>
                  <a:pt x="1571906" y="1095000"/>
                  <a:pt x="1619251" y="1095000"/>
                </a:cubicBezTo>
                <a:close/>
                <a:moveTo>
                  <a:pt x="855505" y="0"/>
                </a:moveTo>
                <a:lnTo>
                  <a:pt x="866436" y="0"/>
                </a:lnTo>
                <a:lnTo>
                  <a:pt x="952177" y="5409"/>
                </a:lnTo>
                <a:cubicBezTo>
                  <a:pt x="1162380" y="32129"/>
                  <a:pt x="1344295" y="149484"/>
                  <a:pt x="1457510" y="317065"/>
                </a:cubicBezTo>
                <a:lnTo>
                  <a:pt x="1460153" y="321933"/>
                </a:lnTo>
                <a:lnTo>
                  <a:pt x="1492916" y="273339"/>
                </a:lnTo>
                <a:cubicBezTo>
                  <a:pt x="1532560" y="233695"/>
                  <a:pt x="1587329" y="209174"/>
                  <a:pt x="1647825" y="209174"/>
                </a:cubicBezTo>
                <a:cubicBezTo>
                  <a:pt x="1768817" y="209174"/>
                  <a:pt x="1866900" y="307257"/>
                  <a:pt x="1866900" y="428249"/>
                </a:cubicBezTo>
                <a:cubicBezTo>
                  <a:pt x="1866900" y="549241"/>
                  <a:pt x="1768817" y="647324"/>
                  <a:pt x="1647825" y="647324"/>
                </a:cubicBezTo>
                <a:cubicBezTo>
                  <a:pt x="1632701" y="647324"/>
                  <a:pt x="1617935" y="645791"/>
                  <a:pt x="1603674" y="642873"/>
                </a:cubicBezTo>
                <a:lnTo>
                  <a:pt x="1571739" y="632960"/>
                </a:lnTo>
                <a:lnTo>
                  <a:pt x="1580475" y="719624"/>
                </a:lnTo>
                <a:cubicBezTo>
                  <a:pt x="1580475" y="868741"/>
                  <a:pt x="1535144" y="1007270"/>
                  <a:pt x="1457510" y="1122183"/>
                </a:cubicBezTo>
                <a:lnTo>
                  <a:pt x="1377103" y="1219637"/>
                </a:lnTo>
                <a:lnTo>
                  <a:pt x="1381126" y="1218825"/>
                </a:lnTo>
                <a:cubicBezTo>
                  <a:pt x="1428471" y="1218825"/>
                  <a:pt x="1466851" y="1257205"/>
                  <a:pt x="1466851" y="1304550"/>
                </a:cubicBezTo>
                <a:lnTo>
                  <a:pt x="1461097" y="1333050"/>
                </a:lnTo>
                <a:lnTo>
                  <a:pt x="1463384" y="1329658"/>
                </a:lnTo>
                <a:cubicBezTo>
                  <a:pt x="1478897" y="1314145"/>
                  <a:pt x="1500328" y="1304550"/>
                  <a:pt x="1524001" y="1304550"/>
                </a:cubicBezTo>
                <a:cubicBezTo>
                  <a:pt x="1571346" y="1304550"/>
                  <a:pt x="1609726" y="1342930"/>
                  <a:pt x="1609726" y="1390275"/>
                </a:cubicBezTo>
                <a:cubicBezTo>
                  <a:pt x="1609726" y="1437620"/>
                  <a:pt x="1571346" y="1476000"/>
                  <a:pt x="1524001" y="1476000"/>
                </a:cubicBezTo>
                <a:cubicBezTo>
                  <a:pt x="1476656" y="1476000"/>
                  <a:pt x="1438276" y="1437620"/>
                  <a:pt x="1438276" y="1390275"/>
                </a:cubicBezTo>
                <a:lnTo>
                  <a:pt x="1444030" y="1361775"/>
                </a:lnTo>
                <a:lnTo>
                  <a:pt x="1441743" y="1365167"/>
                </a:lnTo>
                <a:cubicBezTo>
                  <a:pt x="1426230" y="1380680"/>
                  <a:pt x="1404799" y="1390275"/>
                  <a:pt x="1381126" y="1390275"/>
                </a:cubicBezTo>
                <a:cubicBezTo>
                  <a:pt x="1333781" y="1390275"/>
                  <a:pt x="1295401" y="1351895"/>
                  <a:pt x="1295401" y="1304550"/>
                </a:cubicBezTo>
                <a:lnTo>
                  <a:pt x="1298937" y="1287037"/>
                </a:lnTo>
                <a:lnTo>
                  <a:pt x="1263034" y="1316659"/>
                </a:lnTo>
                <a:cubicBezTo>
                  <a:pt x="1148121" y="1394293"/>
                  <a:pt x="1009592" y="1439624"/>
                  <a:pt x="860475" y="1439624"/>
                </a:cubicBezTo>
                <a:cubicBezTo>
                  <a:pt x="462830" y="1439624"/>
                  <a:pt x="140475" y="1117269"/>
                  <a:pt x="140475" y="719624"/>
                </a:cubicBezTo>
                <a:lnTo>
                  <a:pt x="143459" y="690025"/>
                </a:lnTo>
                <a:lnTo>
                  <a:pt x="119063" y="694950"/>
                </a:lnTo>
                <a:cubicBezTo>
                  <a:pt x="53306" y="694950"/>
                  <a:pt x="0" y="641644"/>
                  <a:pt x="0" y="575887"/>
                </a:cubicBezTo>
                <a:cubicBezTo>
                  <a:pt x="0" y="510130"/>
                  <a:pt x="53306" y="456824"/>
                  <a:pt x="119063" y="456824"/>
                </a:cubicBezTo>
                <a:cubicBezTo>
                  <a:pt x="135502" y="456824"/>
                  <a:pt x="151163" y="460156"/>
                  <a:pt x="165408" y="466180"/>
                </a:cubicBezTo>
                <a:lnTo>
                  <a:pt x="184696" y="479185"/>
                </a:lnTo>
                <a:lnTo>
                  <a:pt x="197056" y="439367"/>
                </a:lnTo>
                <a:cubicBezTo>
                  <a:pt x="292695" y="213251"/>
                  <a:pt x="500561" y="46160"/>
                  <a:pt x="750826" y="7920"/>
                </a:cubicBezTo>
                <a:close/>
              </a:path>
            </a:pathLst>
          </a:custGeom>
        </p:spPr>
        <p:txBody>
          <a:bodyPr wrap="square">
            <a:noAutofit/>
          </a:bodyPr>
          <a:lstStyle/>
          <a:p>
            <a:endParaRPr lang="fr-FR"/>
          </a:p>
        </p:txBody>
      </p:sp>
      <p:sp>
        <p:nvSpPr>
          <p:cNvPr id="20" name="Espace réservé du texte 4">
            <a:extLst>
              <a:ext uri="{FF2B5EF4-FFF2-40B4-BE49-F238E27FC236}">
                <a16:creationId xmlns:a16="http://schemas.microsoft.com/office/drawing/2014/main" id="{7DBCD1AE-C4F7-43D6-9A72-27D22756BFD6}"/>
              </a:ext>
            </a:extLst>
          </p:cNvPr>
          <p:cNvSpPr>
            <a:spLocks noGrp="1"/>
          </p:cNvSpPr>
          <p:nvPr>
            <p:ph type="body" sz="quarter" idx="13"/>
          </p:nvPr>
        </p:nvSpPr>
        <p:spPr>
          <a:xfrm>
            <a:off x="1038225" y="3601160"/>
            <a:ext cx="3024000" cy="2323390"/>
          </a:xfrm>
          <a:prstGeom prst="rect">
            <a:avLst/>
          </a:prstGeom>
        </p:spPr>
        <p:txBody>
          <a:bodyPr lIns="0" rIns="0"/>
          <a:lstStyle>
            <a:lvl1pPr marL="0" indent="0" algn="just">
              <a:buNone/>
              <a:defRPr sz="1200">
                <a:latin typeface="Myriad Pro" panose="020B0503030403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fr-FR" dirty="0"/>
              <a:t>Cliquez pour modifier les styles du texte du masque</a:t>
            </a:r>
          </a:p>
        </p:txBody>
      </p:sp>
      <p:sp>
        <p:nvSpPr>
          <p:cNvPr id="23" name="Espace réservé du texte 9">
            <a:extLst>
              <a:ext uri="{FF2B5EF4-FFF2-40B4-BE49-F238E27FC236}">
                <a16:creationId xmlns:a16="http://schemas.microsoft.com/office/drawing/2014/main" id="{983618CA-220C-4E03-9051-46442311A18A}"/>
              </a:ext>
            </a:extLst>
          </p:cNvPr>
          <p:cNvSpPr>
            <a:spLocks noGrp="1"/>
          </p:cNvSpPr>
          <p:nvPr>
            <p:ph type="body" sz="quarter" idx="10"/>
          </p:nvPr>
        </p:nvSpPr>
        <p:spPr>
          <a:xfrm>
            <a:off x="1038225" y="228600"/>
            <a:ext cx="9848850" cy="771525"/>
          </a:xfrm>
          <a:prstGeom prst="rect">
            <a:avLst/>
          </a:prstGeom>
        </p:spPr>
        <p:txBody>
          <a:bodyPr lIns="36000" anchor="ctr" anchorCtr="0"/>
          <a:lstStyle>
            <a:lvl1pPr marL="0" indent="0">
              <a:buNone/>
              <a:defRPr b="1">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25" name="Espace réservé du contenu 12">
            <a:extLst>
              <a:ext uri="{FF2B5EF4-FFF2-40B4-BE49-F238E27FC236}">
                <a16:creationId xmlns:a16="http://schemas.microsoft.com/office/drawing/2014/main" id="{DA7CA5FA-CA5B-479E-837D-ED41AB86AA31}"/>
              </a:ext>
            </a:extLst>
          </p:cNvPr>
          <p:cNvSpPr>
            <a:spLocks noGrp="1"/>
          </p:cNvSpPr>
          <p:nvPr>
            <p:ph sz="quarter" idx="11"/>
          </p:nvPr>
        </p:nvSpPr>
        <p:spPr>
          <a:xfrm>
            <a:off x="1038225" y="1076325"/>
            <a:ext cx="9849600" cy="361950"/>
          </a:xfrm>
          <a:prstGeom prst="rect">
            <a:avLst/>
          </a:prstGeom>
        </p:spPr>
        <p:txBody>
          <a:bodyPr lIns="36000" anchor="t" anchorCtr="0"/>
          <a:lstStyle>
            <a:lvl1pPr marL="0" indent="0">
              <a:buNone/>
              <a:defRPr sz="1400">
                <a:solidFill>
                  <a:schemeClr val="accent1"/>
                </a:solidFill>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17" name="Espace réservé du texte 4">
            <a:extLst>
              <a:ext uri="{FF2B5EF4-FFF2-40B4-BE49-F238E27FC236}">
                <a16:creationId xmlns:a16="http://schemas.microsoft.com/office/drawing/2014/main" id="{6683D4D4-FB63-4D2C-8583-EC7440496606}"/>
              </a:ext>
            </a:extLst>
          </p:cNvPr>
          <p:cNvSpPr>
            <a:spLocks noGrp="1"/>
          </p:cNvSpPr>
          <p:nvPr>
            <p:ph type="body" sz="quarter" idx="14"/>
          </p:nvPr>
        </p:nvSpPr>
        <p:spPr>
          <a:xfrm>
            <a:off x="7863825" y="3601160"/>
            <a:ext cx="3024000" cy="2323390"/>
          </a:xfrm>
          <a:prstGeom prst="rect">
            <a:avLst/>
          </a:prstGeom>
        </p:spPr>
        <p:txBody>
          <a:bodyPr lIns="0" rIns="0"/>
          <a:lstStyle>
            <a:lvl1pPr marL="0" indent="0" algn="just">
              <a:buNone/>
              <a:defRPr sz="1200">
                <a:latin typeface="Myriad Pro" panose="020B0503030403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fr-FR" dirty="0"/>
              <a:t>Cliquez pour modifier les styles du texte du masque</a:t>
            </a:r>
          </a:p>
        </p:txBody>
      </p:sp>
      <p:sp>
        <p:nvSpPr>
          <p:cNvPr id="18" name="Espace réservé du texte 4">
            <a:extLst>
              <a:ext uri="{FF2B5EF4-FFF2-40B4-BE49-F238E27FC236}">
                <a16:creationId xmlns:a16="http://schemas.microsoft.com/office/drawing/2014/main" id="{8C8D6048-B117-415C-89AE-53A0C80F4695}"/>
              </a:ext>
            </a:extLst>
          </p:cNvPr>
          <p:cNvSpPr>
            <a:spLocks noGrp="1"/>
          </p:cNvSpPr>
          <p:nvPr>
            <p:ph type="body" sz="quarter" idx="15"/>
          </p:nvPr>
        </p:nvSpPr>
        <p:spPr>
          <a:xfrm>
            <a:off x="4523025" y="3601160"/>
            <a:ext cx="3024000" cy="2323390"/>
          </a:xfrm>
          <a:prstGeom prst="rect">
            <a:avLst/>
          </a:prstGeom>
        </p:spPr>
        <p:txBody>
          <a:bodyPr lIns="0" rIns="0"/>
          <a:lstStyle>
            <a:lvl1pPr marL="0" indent="0" algn="just">
              <a:buNone/>
              <a:defRPr sz="1200">
                <a:latin typeface="Myriad Pro" panose="020B0503030403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fr-FR" dirty="0"/>
              <a:t>Cliquez pour modifier les styles du texte du masque</a:t>
            </a:r>
          </a:p>
        </p:txBody>
      </p:sp>
    </p:spTree>
    <p:extLst>
      <p:ext uri="{BB962C8B-B14F-4D97-AF65-F5344CB8AC3E}">
        <p14:creationId xmlns:p14="http://schemas.microsoft.com/office/powerpoint/2010/main" val="5956106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pour une image  16">
            <a:extLst>
              <a:ext uri="{FF2B5EF4-FFF2-40B4-BE49-F238E27FC236}">
                <a16:creationId xmlns:a16="http://schemas.microsoft.com/office/drawing/2014/main" id="{8CD84A38-5101-4BC9-BBDA-60D28ADB1942}"/>
              </a:ext>
            </a:extLst>
          </p:cNvPr>
          <p:cNvSpPr>
            <a:spLocks noGrp="1"/>
          </p:cNvSpPr>
          <p:nvPr>
            <p:ph type="pic" sz="quarter" idx="12"/>
          </p:nvPr>
        </p:nvSpPr>
        <p:spPr>
          <a:xfrm>
            <a:off x="9799608" y="4465608"/>
            <a:ext cx="2392391" cy="2392391"/>
          </a:xfrm>
          <a:custGeom>
            <a:avLst/>
            <a:gdLst>
              <a:gd name="connsiteX0" fmla="*/ 2019469 w 2021456"/>
              <a:gd name="connsiteY0" fmla="*/ 0 h 2021456"/>
              <a:gd name="connsiteX1" fmla="*/ 2021456 w 2021456"/>
              <a:gd name="connsiteY1" fmla="*/ 51 h 2021456"/>
              <a:gd name="connsiteX2" fmla="*/ 2021456 w 2021456"/>
              <a:gd name="connsiteY2" fmla="*/ 1275026 h 2021456"/>
              <a:gd name="connsiteX3" fmla="*/ 2020722 w 2021456"/>
              <a:gd name="connsiteY3" fmla="*/ 1275007 h 2021456"/>
              <a:gd name="connsiteX4" fmla="*/ 1275887 w 2021456"/>
              <a:gd name="connsiteY4" fmla="*/ 1986433 h 2021456"/>
              <a:gd name="connsiteX5" fmla="*/ 1275007 w 2021456"/>
              <a:gd name="connsiteY5" fmla="*/ 2021456 h 2021456"/>
              <a:gd name="connsiteX6" fmla="*/ 0 w 2021456"/>
              <a:gd name="connsiteY6" fmla="*/ 2021456 h 2021456"/>
              <a:gd name="connsiteX7" fmla="*/ 2384 w 2021456"/>
              <a:gd name="connsiteY7" fmla="*/ 1926610 h 2021456"/>
              <a:gd name="connsiteX8" fmla="*/ 2019469 w 2021456"/>
              <a:gd name="connsiteY8" fmla="*/ 0 h 20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1456" h="2021456">
                <a:moveTo>
                  <a:pt x="2019469" y="0"/>
                </a:moveTo>
                <a:lnTo>
                  <a:pt x="2021456" y="51"/>
                </a:lnTo>
                <a:lnTo>
                  <a:pt x="2021456" y="1275026"/>
                </a:lnTo>
                <a:lnTo>
                  <a:pt x="2020722" y="1275007"/>
                </a:lnTo>
                <a:cubicBezTo>
                  <a:pt x="1621697" y="1275007"/>
                  <a:pt x="1295863" y="1590144"/>
                  <a:pt x="1275887" y="1986433"/>
                </a:cubicBezTo>
                <a:lnTo>
                  <a:pt x="1275007" y="2021456"/>
                </a:lnTo>
                <a:lnTo>
                  <a:pt x="0" y="2021456"/>
                </a:lnTo>
                <a:lnTo>
                  <a:pt x="2384" y="1926610"/>
                </a:lnTo>
                <a:cubicBezTo>
                  <a:pt x="56479" y="853421"/>
                  <a:pt x="938870" y="0"/>
                  <a:pt x="2019469" y="0"/>
                </a:cubicBezTo>
                <a:close/>
              </a:path>
            </a:pathLst>
          </a:custGeom>
        </p:spPr>
        <p:txBody>
          <a:bodyPr wrap="square">
            <a:noAutofit/>
          </a:bodyPr>
          <a:lstStyle>
            <a:lvl1pPr>
              <a:defRPr sz="1100"/>
            </a:lvl1pPr>
          </a:lstStyle>
          <a:p>
            <a:endParaRPr lang="fr-FR"/>
          </a:p>
        </p:txBody>
      </p:sp>
      <p:sp>
        <p:nvSpPr>
          <p:cNvPr id="7" name="Espace réservé du texte 9">
            <a:extLst>
              <a:ext uri="{FF2B5EF4-FFF2-40B4-BE49-F238E27FC236}">
                <a16:creationId xmlns:a16="http://schemas.microsoft.com/office/drawing/2014/main" id="{67887402-14D9-42CD-858A-E7AFE6A8E1E9}"/>
              </a:ext>
            </a:extLst>
          </p:cNvPr>
          <p:cNvSpPr>
            <a:spLocks noGrp="1"/>
          </p:cNvSpPr>
          <p:nvPr>
            <p:ph type="body" sz="quarter" idx="10"/>
          </p:nvPr>
        </p:nvSpPr>
        <p:spPr>
          <a:xfrm>
            <a:off x="1038225" y="228600"/>
            <a:ext cx="9848850" cy="771525"/>
          </a:xfrm>
          <a:prstGeom prst="rect">
            <a:avLst/>
          </a:prstGeom>
        </p:spPr>
        <p:txBody>
          <a:bodyPr lIns="36000" anchor="ctr" anchorCtr="0"/>
          <a:lstStyle>
            <a:lvl1pPr marL="0" indent="0">
              <a:buNone/>
              <a:defRPr b="1">
                <a:solidFill>
                  <a:schemeClr val="bg1"/>
                </a:solidFill>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9" name="Espace réservé du contenu 12">
            <a:extLst>
              <a:ext uri="{FF2B5EF4-FFF2-40B4-BE49-F238E27FC236}">
                <a16:creationId xmlns:a16="http://schemas.microsoft.com/office/drawing/2014/main" id="{E5ACE7B0-AE1F-4755-8DB2-DB81C1CF12CB}"/>
              </a:ext>
            </a:extLst>
          </p:cNvPr>
          <p:cNvSpPr>
            <a:spLocks noGrp="1"/>
          </p:cNvSpPr>
          <p:nvPr>
            <p:ph sz="quarter" idx="11"/>
          </p:nvPr>
        </p:nvSpPr>
        <p:spPr>
          <a:xfrm>
            <a:off x="1038225" y="1076325"/>
            <a:ext cx="9849600" cy="361950"/>
          </a:xfrm>
          <a:prstGeom prst="rect">
            <a:avLst/>
          </a:prstGeom>
        </p:spPr>
        <p:txBody>
          <a:bodyPr lIns="36000" anchor="t" anchorCtr="0"/>
          <a:lstStyle>
            <a:lvl1pPr marL="0" indent="0">
              <a:buNone/>
              <a:defRPr sz="1400">
                <a:solidFill>
                  <a:srgbClr val="A6EDED"/>
                </a:solidFill>
                <a:latin typeface="Myriad Pro" panose="020B0503030403020204" pitchFamily="34" charset="0"/>
              </a:defRPr>
            </a:lvl1pPr>
            <a:lvl2pPr marL="4572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6858670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pour une image  16">
            <a:extLst>
              <a:ext uri="{FF2B5EF4-FFF2-40B4-BE49-F238E27FC236}">
                <a16:creationId xmlns:a16="http://schemas.microsoft.com/office/drawing/2014/main" id="{8CD84A38-5101-4BC9-BBDA-60D28ADB1942}"/>
              </a:ext>
            </a:extLst>
          </p:cNvPr>
          <p:cNvSpPr>
            <a:spLocks noGrp="1"/>
          </p:cNvSpPr>
          <p:nvPr>
            <p:ph type="pic" sz="quarter" idx="12"/>
          </p:nvPr>
        </p:nvSpPr>
        <p:spPr>
          <a:xfrm>
            <a:off x="9799608" y="4465608"/>
            <a:ext cx="2392391" cy="2392391"/>
          </a:xfrm>
          <a:custGeom>
            <a:avLst/>
            <a:gdLst>
              <a:gd name="connsiteX0" fmla="*/ 2019469 w 2021456"/>
              <a:gd name="connsiteY0" fmla="*/ 0 h 2021456"/>
              <a:gd name="connsiteX1" fmla="*/ 2021456 w 2021456"/>
              <a:gd name="connsiteY1" fmla="*/ 51 h 2021456"/>
              <a:gd name="connsiteX2" fmla="*/ 2021456 w 2021456"/>
              <a:gd name="connsiteY2" fmla="*/ 1275026 h 2021456"/>
              <a:gd name="connsiteX3" fmla="*/ 2020722 w 2021456"/>
              <a:gd name="connsiteY3" fmla="*/ 1275007 h 2021456"/>
              <a:gd name="connsiteX4" fmla="*/ 1275887 w 2021456"/>
              <a:gd name="connsiteY4" fmla="*/ 1986433 h 2021456"/>
              <a:gd name="connsiteX5" fmla="*/ 1275007 w 2021456"/>
              <a:gd name="connsiteY5" fmla="*/ 2021456 h 2021456"/>
              <a:gd name="connsiteX6" fmla="*/ 0 w 2021456"/>
              <a:gd name="connsiteY6" fmla="*/ 2021456 h 2021456"/>
              <a:gd name="connsiteX7" fmla="*/ 2384 w 2021456"/>
              <a:gd name="connsiteY7" fmla="*/ 1926610 h 2021456"/>
              <a:gd name="connsiteX8" fmla="*/ 2019469 w 2021456"/>
              <a:gd name="connsiteY8" fmla="*/ 0 h 20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1456" h="2021456">
                <a:moveTo>
                  <a:pt x="2019469" y="0"/>
                </a:moveTo>
                <a:lnTo>
                  <a:pt x="2021456" y="51"/>
                </a:lnTo>
                <a:lnTo>
                  <a:pt x="2021456" y="1275026"/>
                </a:lnTo>
                <a:lnTo>
                  <a:pt x="2020722" y="1275007"/>
                </a:lnTo>
                <a:cubicBezTo>
                  <a:pt x="1621697" y="1275007"/>
                  <a:pt x="1295863" y="1590144"/>
                  <a:pt x="1275887" y="1986433"/>
                </a:cubicBezTo>
                <a:lnTo>
                  <a:pt x="1275007" y="2021456"/>
                </a:lnTo>
                <a:lnTo>
                  <a:pt x="0" y="2021456"/>
                </a:lnTo>
                <a:lnTo>
                  <a:pt x="2384" y="1926610"/>
                </a:lnTo>
                <a:cubicBezTo>
                  <a:pt x="56479" y="853421"/>
                  <a:pt x="938870" y="0"/>
                  <a:pt x="2019469" y="0"/>
                </a:cubicBezTo>
                <a:close/>
              </a:path>
            </a:pathLst>
          </a:custGeom>
        </p:spPr>
        <p:txBody>
          <a:bodyPr wrap="square">
            <a:noAutofit/>
          </a:bodyPr>
          <a:lstStyle>
            <a:lvl1pPr>
              <a:defRPr sz="1100"/>
            </a:lvl1pPr>
          </a:lstStyle>
          <a:p>
            <a:endParaRPr lang="fr-FR"/>
          </a:p>
        </p:txBody>
      </p:sp>
      <p:sp>
        <p:nvSpPr>
          <p:cNvPr id="5" name="Espace réservé du texte 9">
            <a:extLst>
              <a:ext uri="{FF2B5EF4-FFF2-40B4-BE49-F238E27FC236}">
                <a16:creationId xmlns:a16="http://schemas.microsoft.com/office/drawing/2014/main" id="{E3984D30-F769-47C9-94CC-48A8F15B3303}"/>
              </a:ext>
            </a:extLst>
          </p:cNvPr>
          <p:cNvSpPr>
            <a:spLocks noGrp="1"/>
          </p:cNvSpPr>
          <p:nvPr>
            <p:ph type="body" sz="quarter" idx="10"/>
          </p:nvPr>
        </p:nvSpPr>
        <p:spPr>
          <a:xfrm>
            <a:off x="1038225" y="228600"/>
            <a:ext cx="9848850" cy="771525"/>
          </a:xfrm>
          <a:prstGeom prst="rect">
            <a:avLst/>
          </a:prstGeom>
        </p:spPr>
        <p:txBody>
          <a:bodyPr lIns="36000" anchor="ctr" anchorCtr="0"/>
          <a:lstStyle>
            <a:lvl1pPr marL="0" indent="0">
              <a:buNone/>
              <a:defRPr b="1">
                <a:solidFill>
                  <a:schemeClr val="tx1"/>
                </a:solidFill>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7" name="Espace réservé du contenu 12">
            <a:extLst>
              <a:ext uri="{FF2B5EF4-FFF2-40B4-BE49-F238E27FC236}">
                <a16:creationId xmlns:a16="http://schemas.microsoft.com/office/drawing/2014/main" id="{252BA5ED-49CD-4C97-880F-31BB7A248202}"/>
              </a:ext>
            </a:extLst>
          </p:cNvPr>
          <p:cNvSpPr>
            <a:spLocks noGrp="1"/>
          </p:cNvSpPr>
          <p:nvPr>
            <p:ph sz="quarter" idx="11"/>
          </p:nvPr>
        </p:nvSpPr>
        <p:spPr>
          <a:xfrm>
            <a:off x="1038225" y="1076325"/>
            <a:ext cx="9849600" cy="361950"/>
          </a:xfrm>
          <a:prstGeom prst="rect">
            <a:avLst/>
          </a:prstGeom>
        </p:spPr>
        <p:txBody>
          <a:bodyPr lIns="36000" anchor="t" anchorCtr="0"/>
          <a:lstStyle>
            <a:lvl1pPr marL="0" indent="0">
              <a:buNone/>
              <a:defRPr sz="1400">
                <a:solidFill>
                  <a:schemeClr val="tx1"/>
                </a:solidFill>
                <a:latin typeface="Myriad Pro" panose="020B0503030403020204" pitchFamily="34" charset="0"/>
              </a:defRPr>
            </a:lvl1pPr>
            <a:lvl2pPr marL="4572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36252349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cxnSp>
        <p:nvCxnSpPr>
          <p:cNvPr id="2" name="Connecteur droit 1">
            <a:extLst>
              <a:ext uri="{FF2B5EF4-FFF2-40B4-BE49-F238E27FC236}">
                <a16:creationId xmlns:a16="http://schemas.microsoft.com/office/drawing/2014/main" id="{B2970221-C5B1-4626-B855-6496EC34A1BE}"/>
              </a:ext>
            </a:extLst>
          </p:cNvPr>
          <p:cNvCxnSpPr>
            <a:cxnSpLocks/>
          </p:cNvCxnSpPr>
          <p:nvPr userDrawn="1"/>
        </p:nvCxnSpPr>
        <p:spPr>
          <a:xfrm flipV="1">
            <a:off x="5727700" y="1962150"/>
            <a:ext cx="0" cy="4008932"/>
          </a:xfrm>
          <a:prstGeom prst="line">
            <a:avLst/>
          </a:prstGeom>
          <a:noFill/>
          <a:ln w="19050" cap="flat" cmpd="sng" algn="ctr">
            <a:solidFill>
              <a:srgbClr val="E7E6E6">
                <a:lumMod val="90000"/>
              </a:srgbClr>
            </a:solidFill>
            <a:prstDash val="solid"/>
            <a:miter lim="800000"/>
          </a:ln>
          <a:effectLst/>
        </p:spPr>
      </p:cxnSp>
      <p:cxnSp>
        <p:nvCxnSpPr>
          <p:cNvPr id="3" name="Connecteur droit 2">
            <a:extLst>
              <a:ext uri="{FF2B5EF4-FFF2-40B4-BE49-F238E27FC236}">
                <a16:creationId xmlns:a16="http://schemas.microsoft.com/office/drawing/2014/main" id="{E0A6DCE1-F764-481E-88E4-E30FA6B2B148}"/>
              </a:ext>
            </a:extLst>
          </p:cNvPr>
          <p:cNvCxnSpPr>
            <a:cxnSpLocks/>
          </p:cNvCxnSpPr>
          <p:nvPr userDrawn="1"/>
        </p:nvCxnSpPr>
        <p:spPr>
          <a:xfrm flipV="1">
            <a:off x="615042" y="2458625"/>
            <a:ext cx="4860000" cy="1"/>
          </a:xfrm>
          <a:prstGeom prst="line">
            <a:avLst/>
          </a:prstGeom>
          <a:noFill/>
          <a:ln w="19050" cap="flat" cmpd="sng" algn="ctr">
            <a:solidFill>
              <a:srgbClr val="E7E6E6">
                <a:lumMod val="90000"/>
              </a:srgbClr>
            </a:solidFill>
            <a:prstDash val="solid"/>
            <a:miter lim="800000"/>
          </a:ln>
          <a:effectLst/>
        </p:spPr>
      </p:cxnSp>
      <p:pic>
        <p:nvPicPr>
          <p:cNvPr id="4" name="Image 3">
            <a:extLst>
              <a:ext uri="{FF2B5EF4-FFF2-40B4-BE49-F238E27FC236}">
                <a16:creationId xmlns:a16="http://schemas.microsoft.com/office/drawing/2014/main" id="{7FDB18CF-6C49-49A6-ACA6-B655856507D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259700" y="816511"/>
            <a:ext cx="936000" cy="936000"/>
          </a:xfrm>
          <a:prstGeom prst="rect">
            <a:avLst/>
          </a:prstGeom>
        </p:spPr>
      </p:pic>
      <p:sp>
        <p:nvSpPr>
          <p:cNvPr id="5" name="ZoneTexte 4">
            <a:extLst>
              <a:ext uri="{FF2B5EF4-FFF2-40B4-BE49-F238E27FC236}">
                <a16:creationId xmlns:a16="http://schemas.microsoft.com/office/drawing/2014/main" id="{627F5F73-52E3-4122-BE41-08336D0448BB}"/>
              </a:ext>
            </a:extLst>
          </p:cNvPr>
          <p:cNvSpPr txBox="1"/>
          <p:nvPr userDrawn="1"/>
        </p:nvSpPr>
        <p:spPr>
          <a:xfrm>
            <a:off x="615042" y="1816366"/>
            <a:ext cx="4964664" cy="646331"/>
          </a:xfrm>
          <a:prstGeom prst="rect">
            <a:avLst/>
          </a:prstGeom>
          <a:noFill/>
        </p:spPr>
        <p:txBody>
          <a:bodyPr wrap="square" lIns="0" rtlCol="0">
            <a:spAutoFit/>
          </a:bodyPr>
          <a:lstStyle/>
          <a:p>
            <a:r>
              <a:rPr lang="en-CA" sz="3600" b="1" cap="all" baseline="0" noProof="0" dirty="0">
                <a:solidFill>
                  <a:schemeClr val="accent2"/>
                </a:solidFill>
                <a:latin typeface="Myriad Pro" panose="020B0503030403020204" pitchFamily="34" charset="0"/>
              </a:rPr>
              <a:t>We are digital !</a:t>
            </a:r>
          </a:p>
        </p:txBody>
      </p:sp>
      <p:sp>
        <p:nvSpPr>
          <p:cNvPr id="6" name="ZoneTexte 5">
            <a:extLst>
              <a:ext uri="{FF2B5EF4-FFF2-40B4-BE49-F238E27FC236}">
                <a16:creationId xmlns:a16="http://schemas.microsoft.com/office/drawing/2014/main" id="{6C144AEB-94E0-4B1D-9A55-9570BA084F8C}"/>
              </a:ext>
            </a:extLst>
          </p:cNvPr>
          <p:cNvSpPr txBox="1"/>
          <p:nvPr userDrawn="1"/>
        </p:nvSpPr>
        <p:spPr>
          <a:xfrm>
            <a:off x="615042" y="2556595"/>
            <a:ext cx="4860000" cy="3323987"/>
          </a:xfrm>
          <a:prstGeom prst="rect">
            <a:avLst/>
          </a:prstGeom>
          <a:noFill/>
        </p:spPr>
        <p:txBody>
          <a:bodyPr wrap="square" lIns="0" rIns="0" rtlCol="0">
            <a:spAutoFit/>
          </a:bodyPr>
          <a:lstStyle/>
          <a:p>
            <a:pPr algn="just">
              <a:spcAft>
                <a:spcPts val="600"/>
              </a:spcAft>
            </a:pPr>
            <a:r>
              <a:rPr lang="fr-FR" sz="1500" b="1" i="0" u="none" strike="noStrike" baseline="0" dirty="0">
                <a:solidFill>
                  <a:schemeClr val="tx1"/>
                </a:solidFill>
                <a:latin typeface="Myriad Pro" panose="020B0503030403020204" pitchFamily="34" charset="0"/>
              </a:rPr>
              <a:t>Fondé en 2 000 sur cette idée radicalement innovante pour l’époque, OpinionWay a été précurseur dans le renouvellement des pratiques de la profession des études marketing et d’opinion.</a:t>
            </a:r>
          </a:p>
          <a:p>
            <a:pPr algn="just">
              <a:spcAft>
                <a:spcPts val="600"/>
              </a:spcAft>
            </a:pPr>
            <a:r>
              <a:rPr lang="fr-FR" sz="1400" b="0" i="0" u="none" strike="noStrike" baseline="0" dirty="0">
                <a:solidFill>
                  <a:schemeClr val="tx1"/>
                </a:solidFill>
                <a:latin typeface="Myriad Pro" panose="020B0503030403020204" pitchFamily="34" charset="0"/>
              </a:rPr>
              <a:t>Forte d’une croissance continue depuis sa création, l’entreprise n’a eu de cesse de s’ouvrir vers de nouveaux horizons pour mieux adresser toutes les problématiques marketing et sociétales, en intégrant à ses méthodologies le Social Média Intelligence, l’exploitation de la smart data, les dynamiques créatives de co-construction, les approches communautaires et le storytelling.</a:t>
            </a:r>
          </a:p>
          <a:p>
            <a:pPr algn="just">
              <a:spcAft>
                <a:spcPts val="600"/>
              </a:spcAft>
            </a:pPr>
            <a:r>
              <a:rPr lang="fr-FR" sz="1400" b="0" i="0" u="none" strike="noStrike" baseline="0" dirty="0">
                <a:solidFill>
                  <a:schemeClr val="tx1"/>
                </a:solidFill>
                <a:latin typeface="Myriad Pro" panose="020B0503030403020204" pitchFamily="34" charset="0"/>
              </a:rPr>
              <a:t>Aujourd’hui OpinionWay poursuit sa dynamique de croissance en s’implantant géographiquement sur des zones à fort potentiel que sont l’Europe de l’Est et l’Afrique.</a:t>
            </a:r>
            <a:endParaRPr lang="fr-FR" sz="1400" b="1" cap="all" baseline="0" dirty="0">
              <a:solidFill>
                <a:schemeClr val="tx1"/>
              </a:solidFill>
              <a:latin typeface="Myriad Pro" panose="020B0503030403020204" pitchFamily="34" charset="0"/>
            </a:endParaRPr>
          </a:p>
        </p:txBody>
      </p:sp>
      <p:sp>
        <p:nvSpPr>
          <p:cNvPr id="7" name="ZoneTexte 6">
            <a:extLst>
              <a:ext uri="{FF2B5EF4-FFF2-40B4-BE49-F238E27FC236}">
                <a16:creationId xmlns:a16="http://schemas.microsoft.com/office/drawing/2014/main" id="{CD115D58-DD04-4020-A794-19C1ED443D17}"/>
              </a:ext>
            </a:extLst>
          </p:cNvPr>
          <p:cNvSpPr txBox="1"/>
          <p:nvPr userDrawn="1"/>
        </p:nvSpPr>
        <p:spPr>
          <a:xfrm>
            <a:off x="6228442" y="956395"/>
            <a:ext cx="4860000" cy="707886"/>
          </a:xfrm>
          <a:prstGeom prst="rect">
            <a:avLst/>
          </a:prstGeom>
          <a:noFill/>
        </p:spPr>
        <p:txBody>
          <a:bodyPr wrap="square" lIns="0" rIns="0" rtlCol="0">
            <a:spAutoFit/>
          </a:bodyPr>
          <a:lstStyle/>
          <a:p>
            <a:pPr algn="l"/>
            <a:r>
              <a:rPr lang="fr-FR" sz="2000" b="1" i="0" u="none" strike="noStrike" cap="all" baseline="0" dirty="0">
                <a:solidFill>
                  <a:schemeClr val="tx1"/>
                </a:solidFill>
                <a:latin typeface="MyriadPro-Bold" panose="020B0703030403020204" pitchFamily="34" charset="0"/>
              </a:rPr>
              <a:t>Rendre le monde intelligible pour agir aujourd’hui et imaginer demain</a:t>
            </a:r>
            <a:endParaRPr lang="fr-FR" sz="1600" b="1" cap="all" baseline="0" dirty="0">
              <a:solidFill>
                <a:schemeClr val="tx1"/>
              </a:solidFill>
              <a:latin typeface="Myriad Pro" panose="020B0503030403020204" pitchFamily="34" charset="0"/>
            </a:endParaRPr>
          </a:p>
        </p:txBody>
      </p:sp>
      <p:cxnSp>
        <p:nvCxnSpPr>
          <p:cNvPr id="8" name="Connecteur droit 7">
            <a:extLst>
              <a:ext uri="{FF2B5EF4-FFF2-40B4-BE49-F238E27FC236}">
                <a16:creationId xmlns:a16="http://schemas.microsoft.com/office/drawing/2014/main" id="{D59BBA5C-B960-4023-9249-BF98BED0AA52}"/>
              </a:ext>
            </a:extLst>
          </p:cNvPr>
          <p:cNvCxnSpPr>
            <a:cxnSpLocks/>
          </p:cNvCxnSpPr>
          <p:nvPr userDrawn="1"/>
        </p:nvCxnSpPr>
        <p:spPr>
          <a:xfrm flipV="1">
            <a:off x="6253842" y="1709325"/>
            <a:ext cx="4680000" cy="1"/>
          </a:xfrm>
          <a:prstGeom prst="line">
            <a:avLst/>
          </a:prstGeom>
          <a:noFill/>
          <a:ln w="19050" cap="flat" cmpd="sng" algn="ctr">
            <a:solidFill>
              <a:srgbClr val="E7E6E6">
                <a:lumMod val="90000"/>
              </a:srgbClr>
            </a:solidFill>
            <a:prstDash val="solid"/>
            <a:miter lim="800000"/>
          </a:ln>
          <a:effectLst/>
        </p:spPr>
      </p:cxnSp>
      <p:sp>
        <p:nvSpPr>
          <p:cNvPr id="9" name="ZoneTexte 8">
            <a:extLst>
              <a:ext uri="{FF2B5EF4-FFF2-40B4-BE49-F238E27FC236}">
                <a16:creationId xmlns:a16="http://schemas.microsoft.com/office/drawing/2014/main" id="{22E29439-5E41-4447-ACE0-140EBA96216E}"/>
              </a:ext>
            </a:extLst>
          </p:cNvPr>
          <p:cNvSpPr txBox="1"/>
          <p:nvPr userDrawn="1"/>
        </p:nvSpPr>
        <p:spPr>
          <a:xfrm>
            <a:off x="6228442" y="1819995"/>
            <a:ext cx="4617358" cy="2015936"/>
          </a:xfrm>
          <a:prstGeom prst="rect">
            <a:avLst/>
          </a:prstGeom>
          <a:noFill/>
        </p:spPr>
        <p:txBody>
          <a:bodyPr wrap="square" lIns="0" rIns="0" rtlCol="0">
            <a:spAutoFit/>
          </a:bodyPr>
          <a:lstStyle/>
          <a:p>
            <a:pPr algn="just">
              <a:spcAft>
                <a:spcPts val="600"/>
              </a:spcAft>
            </a:pPr>
            <a:r>
              <a:rPr lang="fr-FR" sz="1500" b="1" i="0" u="none" strike="noStrike" baseline="0" dirty="0">
                <a:solidFill>
                  <a:schemeClr val="tx1"/>
                </a:solidFill>
                <a:latin typeface="Myriad Pro" panose="020B0503030403020204" pitchFamily="34" charset="0"/>
              </a:rPr>
              <a:t>C’est la mission qui anime les collaborateurs d’OpinionWay et qui fonde la relation qu’ils tissent avec leurs clients.</a:t>
            </a:r>
          </a:p>
          <a:p>
            <a:pPr algn="just">
              <a:spcAft>
                <a:spcPts val="600"/>
              </a:spcAft>
            </a:pPr>
            <a:r>
              <a:rPr lang="fr-FR" sz="1400" b="0" i="0" u="none" strike="noStrike" baseline="0" dirty="0">
                <a:solidFill>
                  <a:schemeClr val="tx1"/>
                </a:solidFill>
                <a:latin typeface="Myriad Pro" panose="020B0503030403020204" pitchFamily="34" charset="0"/>
              </a:rPr>
              <a:t>Le plaisir ressenti à apporter les réponses aux questions </a:t>
            </a:r>
            <a:br>
              <a:rPr lang="fr-FR" sz="1400" b="0" i="0" u="none" strike="noStrike" baseline="0" dirty="0">
                <a:solidFill>
                  <a:schemeClr val="tx1"/>
                </a:solidFill>
                <a:latin typeface="Myriad Pro" panose="020B0503030403020204" pitchFamily="34" charset="0"/>
              </a:rPr>
            </a:br>
            <a:r>
              <a:rPr lang="fr-FR" sz="1400" b="0" i="0" u="none" strike="noStrike" baseline="0" dirty="0">
                <a:solidFill>
                  <a:schemeClr val="tx1"/>
                </a:solidFill>
                <a:latin typeface="Myriad Pro" panose="020B0503030403020204" pitchFamily="34" charset="0"/>
              </a:rPr>
              <a:t>qu’ils se posent, à réduire l’incertitude sur les décisions </a:t>
            </a:r>
            <a:br>
              <a:rPr lang="fr-FR" sz="1400" b="0" i="0" u="none" strike="noStrike" baseline="0" dirty="0">
                <a:solidFill>
                  <a:schemeClr val="tx1"/>
                </a:solidFill>
                <a:latin typeface="Myriad Pro" panose="020B0503030403020204" pitchFamily="34" charset="0"/>
              </a:rPr>
            </a:br>
            <a:r>
              <a:rPr lang="fr-FR" sz="1400" b="0" i="0" u="none" strike="noStrike" baseline="0" dirty="0">
                <a:solidFill>
                  <a:schemeClr val="tx1"/>
                </a:solidFill>
                <a:latin typeface="Myriad Pro" panose="020B0503030403020204" pitchFamily="34" charset="0"/>
              </a:rPr>
              <a:t>à prendre, à tracker les insights pertinents et à co-construire les solutions d’avenir, nourrit tous les projets sur lesquels ils interviennent.</a:t>
            </a:r>
            <a:endParaRPr lang="fr-FR" sz="1400" b="0" cap="all" baseline="0" dirty="0">
              <a:solidFill>
                <a:schemeClr val="tx1"/>
              </a:solidFill>
              <a:latin typeface="Myriad Pro" panose="020B0503030403020204" pitchFamily="34" charset="0"/>
            </a:endParaRPr>
          </a:p>
        </p:txBody>
      </p:sp>
      <p:sp>
        <p:nvSpPr>
          <p:cNvPr id="10" name="ZoneTexte 9">
            <a:extLst>
              <a:ext uri="{FF2B5EF4-FFF2-40B4-BE49-F238E27FC236}">
                <a16:creationId xmlns:a16="http://schemas.microsoft.com/office/drawing/2014/main" id="{D17B4DE5-8B69-40B8-931B-525040F9B830}"/>
              </a:ext>
            </a:extLst>
          </p:cNvPr>
          <p:cNvSpPr txBox="1"/>
          <p:nvPr userDrawn="1"/>
        </p:nvSpPr>
        <p:spPr>
          <a:xfrm>
            <a:off x="6228442" y="3712295"/>
            <a:ext cx="4618800" cy="1892826"/>
          </a:xfrm>
          <a:prstGeom prst="rect">
            <a:avLst/>
          </a:prstGeom>
          <a:noFill/>
        </p:spPr>
        <p:txBody>
          <a:bodyPr wrap="square" lIns="0" rIns="0" rtlCol="0">
            <a:spAutoFit/>
          </a:bodyPr>
          <a:lstStyle/>
          <a:p>
            <a:pPr algn="l">
              <a:spcAft>
                <a:spcPts val="600"/>
              </a:spcAft>
            </a:pPr>
            <a:r>
              <a:rPr lang="fr-FR" sz="1400" b="0" i="0" u="none" strike="noStrike" baseline="0" dirty="0">
                <a:solidFill>
                  <a:schemeClr val="tx1"/>
                </a:solidFill>
                <a:latin typeface="Myriad Pro" panose="020B0503030403020204" pitchFamily="34" charset="0"/>
              </a:rPr>
              <a:t>Cet enthousiasme associé à un véritable goût pour l’innovation et la transmission expliquent que </a:t>
            </a:r>
            <a:br>
              <a:rPr lang="fr-FR" sz="1400" b="0" i="0" u="none" strike="noStrike" baseline="0" dirty="0">
                <a:solidFill>
                  <a:schemeClr val="tx1"/>
                </a:solidFill>
                <a:latin typeface="Myriad Pro" panose="020B0503030403020204" pitchFamily="34" charset="0"/>
              </a:rPr>
            </a:br>
            <a:r>
              <a:rPr lang="fr-FR" sz="1400" b="0" i="0" u="none" strike="noStrike" baseline="0" dirty="0">
                <a:solidFill>
                  <a:schemeClr val="tx1"/>
                </a:solidFill>
                <a:latin typeface="Myriad Pro" panose="020B0503030403020204" pitchFamily="34" charset="0"/>
              </a:rPr>
              <a:t>nos clients expriment une haute satisfaction après </a:t>
            </a:r>
            <a:br>
              <a:rPr lang="fr-FR" sz="1400" b="0" i="0" u="none" strike="noStrike" baseline="0" dirty="0">
                <a:solidFill>
                  <a:schemeClr val="tx1"/>
                </a:solidFill>
                <a:latin typeface="Myriad Pro" panose="020B0503030403020204" pitchFamily="34" charset="0"/>
              </a:rPr>
            </a:br>
            <a:r>
              <a:rPr lang="fr-FR" sz="1400" b="0" i="0" u="none" strike="noStrike" baseline="0" dirty="0">
                <a:solidFill>
                  <a:schemeClr val="tx1"/>
                </a:solidFill>
                <a:latin typeface="Myriad Pro" panose="020B0503030403020204" pitchFamily="34" charset="0"/>
              </a:rPr>
              <a:t>chaque collaboration - 8,9/10, et un fort taux </a:t>
            </a:r>
            <a:br>
              <a:rPr lang="fr-FR" sz="1400" b="0" i="0" u="none" strike="noStrike" baseline="0" dirty="0">
                <a:solidFill>
                  <a:schemeClr val="tx1"/>
                </a:solidFill>
                <a:latin typeface="Myriad Pro" panose="020B0503030403020204" pitchFamily="34" charset="0"/>
              </a:rPr>
            </a:br>
            <a:r>
              <a:rPr lang="fr-FR" sz="1400" b="0" i="0" u="none" strike="noStrike" baseline="0" dirty="0">
                <a:solidFill>
                  <a:schemeClr val="tx1"/>
                </a:solidFill>
                <a:latin typeface="Myriad Pro" panose="020B0503030403020204" pitchFamily="34" charset="0"/>
              </a:rPr>
              <a:t>de recommandation – 3,88/4.</a:t>
            </a:r>
          </a:p>
          <a:p>
            <a:pPr algn="l">
              <a:spcAft>
                <a:spcPts val="600"/>
              </a:spcAft>
            </a:pPr>
            <a:r>
              <a:rPr lang="fr-FR" sz="1400" b="0" i="0" u="none" strike="noStrike" baseline="0" dirty="0">
                <a:solidFill>
                  <a:schemeClr val="tx1"/>
                </a:solidFill>
                <a:latin typeface="Myriad Pro" panose="020B0503030403020204" pitchFamily="34" charset="0"/>
              </a:rPr>
              <a:t>Le plaisir, l’engagement et la stimulation </a:t>
            </a:r>
            <a:br>
              <a:rPr lang="fr-FR" sz="1400" b="0" i="0" u="none" strike="noStrike" baseline="0" dirty="0">
                <a:solidFill>
                  <a:schemeClr val="tx1"/>
                </a:solidFill>
                <a:latin typeface="Myriad Pro" panose="020B0503030403020204" pitchFamily="34" charset="0"/>
              </a:rPr>
            </a:br>
            <a:r>
              <a:rPr lang="fr-FR" sz="1400" b="0" i="0" u="none" strike="noStrike" baseline="0" dirty="0">
                <a:solidFill>
                  <a:schemeClr val="tx1"/>
                </a:solidFill>
                <a:latin typeface="Myriad Pro" panose="020B0503030403020204" pitchFamily="34" charset="0"/>
              </a:rPr>
              <a:t>intellectuelle sont les trois mantras </a:t>
            </a:r>
            <a:br>
              <a:rPr lang="fr-FR" sz="1400" b="0" i="0" u="none" strike="noStrike" baseline="0" dirty="0">
                <a:solidFill>
                  <a:schemeClr val="tx1"/>
                </a:solidFill>
                <a:latin typeface="Myriad Pro" panose="020B0503030403020204" pitchFamily="34" charset="0"/>
              </a:rPr>
            </a:br>
            <a:r>
              <a:rPr lang="fr-FR" sz="1400" b="0" i="0" u="none" strike="noStrike" baseline="0" dirty="0">
                <a:solidFill>
                  <a:schemeClr val="tx1"/>
                </a:solidFill>
                <a:latin typeface="Myriad Pro" panose="020B0503030403020204" pitchFamily="34" charset="0"/>
              </a:rPr>
              <a:t>de nos interventions.</a:t>
            </a:r>
            <a:endParaRPr lang="fr-FR" sz="1400" b="0" cap="all" baseline="0" dirty="0">
              <a:solidFill>
                <a:schemeClr val="tx1"/>
              </a:solidFill>
              <a:latin typeface="Myriad Pro" panose="020B0503030403020204" pitchFamily="34" charset="0"/>
            </a:endParaRPr>
          </a:p>
        </p:txBody>
      </p:sp>
    </p:spTree>
    <p:extLst>
      <p:ext uri="{BB962C8B-B14F-4D97-AF65-F5344CB8AC3E}">
        <p14:creationId xmlns:p14="http://schemas.microsoft.com/office/powerpoint/2010/main" val="12004370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cxnSp>
        <p:nvCxnSpPr>
          <p:cNvPr id="2" name="Connecteur droit 1">
            <a:extLst>
              <a:ext uri="{FF2B5EF4-FFF2-40B4-BE49-F238E27FC236}">
                <a16:creationId xmlns:a16="http://schemas.microsoft.com/office/drawing/2014/main" id="{93FB55E9-9187-431E-B19E-A6614C39E07E}"/>
              </a:ext>
            </a:extLst>
          </p:cNvPr>
          <p:cNvCxnSpPr>
            <a:cxnSpLocks/>
          </p:cNvCxnSpPr>
          <p:nvPr userDrawn="1"/>
        </p:nvCxnSpPr>
        <p:spPr>
          <a:xfrm flipV="1">
            <a:off x="8183336" y="1390650"/>
            <a:ext cx="0" cy="4785178"/>
          </a:xfrm>
          <a:prstGeom prst="line">
            <a:avLst/>
          </a:prstGeom>
          <a:noFill/>
          <a:ln w="19050" cap="flat" cmpd="sng" algn="ctr">
            <a:solidFill>
              <a:srgbClr val="E7E6E6">
                <a:lumMod val="90000"/>
              </a:srgbClr>
            </a:solidFill>
            <a:prstDash val="solid"/>
            <a:miter lim="800000"/>
          </a:ln>
          <a:effectLst/>
        </p:spPr>
      </p:cxnSp>
      <p:sp>
        <p:nvSpPr>
          <p:cNvPr id="3" name="Parallélogramme 2">
            <a:extLst>
              <a:ext uri="{FF2B5EF4-FFF2-40B4-BE49-F238E27FC236}">
                <a16:creationId xmlns:a16="http://schemas.microsoft.com/office/drawing/2014/main" id="{E6A0B7A3-607B-4CFE-BB41-497CF0187A05}"/>
              </a:ext>
            </a:extLst>
          </p:cNvPr>
          <p:cNvSpPr/>
          <p:nvPr userDrawn="1"/>
        </p:nvSpPr>
        <p:spPr>
          <a:xfrm>
            <a:off x="6677025" y="5906141"/>
            <a:ext cx="1287085" cy="275583"/>
          </a:xfrm>
          <a:prstGeom prst="parallelogram">
            <a:avLst>
              <a:gd name="adj" fmla="val 0"/>
            </a:avLst>
          </a:prstGeom>
          <a:solidFill>
            <a:srgbClr val="16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fr-FR">
              <a:solidFill>
                <a:schemeClr val="bg2">
                  <a:lumMod val="50000"/>
                </a:schemeClr>
              </a:solidFill>
              <a:latin typeface="Calibri" panose="020F0502020204030204"/>
            </a:endParaRPr>
          </a:p>
        </p:txBody>
      </p:sp>
      <p:sp>
        <p:nvSpPr>
          <p:cNvPr id="4" name="Rectangle 3">
            <a:extLst>
              <a:ext uri="{FF2B5EF4-FFF2-40B4-BE49-F238E27FC236}">
                <a16:creationId xmlns:a16="http://schemas.microsoft.com/office/drawing/2014/main" id="{7617A2C9-56C8-4326-8AC9-2B6443E42CBC}"/>
              </a:ext>
            </a:extLst>
          </p:cNvPr>
          <p:cNvSpPr/>
          <p:nvPr userDrawn="1"/>
        </p:nvSpPr>
        <p:spPr>
          <a:xfrm>
            <a:off x="3797559" y="3156786"/>
            <a:ext cx="4083700" cy="523220"/>
          </a:xfrm>
          <a:prstGeom prst="rect">
            <a:avLst/>
          </a:prstGeom>
        </p:spPr>
        <p:txBody>
          <a:bodyPr wrap="square" lIns="0" rIns="0">
            <a:spAutoFit/>
          </a:bodyPr>
          <a:lstStyle/>
          <a:p>
            <a:pPr algn="r" defTabSz="914377"/>
            <a:r>
              <a:rPr lang="fr-FR" sz="2800" b="1" dirty="0">
                <a:solidFill>
                  <a:schemeClr val="accent2"/>
                </a:solidFill>
                <a:latin typeface="Myriad Pro" panose="020B0503030403020204" pitchFamily="34" charset="0"/>
              </a:rPr>
              <a:t>RESTONS CONNECTÉS !</a:t>
            </a:r>
          </a:p>
        </p:txBody>
      </p:sp>
      <p:sp>
        <p:nvSpPr>
          <p:cNvPr id="5" name="Rectangle 4">
            <a:extLst>
              <a:ext uri="{FF2B5EF4-FFF2-40B4-BE49-F238E27FC236}">
                <a16:creationId xmlns:a16="http://schemas.microsoft.com/office/drawing/2014/main" id="{E978F713-9364-4AF6-B3A3-EE9E582D3DF5}"/>
              </a:ext>
            </a:extLst>
          </p:cNvPr>
          <p:cNvSpPr/>
          <p:nvPr userDrawn="1"/>
        </p:nvSpPr>
        <p:spPr>
          <a:xfrm>
            <a:off x="8389397" y="2017992"/>
            <a:ext cx="3313777" cy="523220"/>
          </a:xfrm>
          <a:prstGeom prst="rect">
            <a:avLst/>
          </a:prstGeom>
        </p:spPr>
        <p:txBody>
          <a:bodyPr wrap="square" lIns="0" rIns="0">
            <a:spAutoFit/>
          </a:bodyPr>
          <a:lstStyle/>
          <a:p>
            <a:pPr algn="l" defTabSz="914377"/>
            <a:r>
              <a:rPr lang="fr-FR" sz="1400" dirty="0">
                <a:solidFill>
                  <a:schemeClr val="tx1"/>
                </a:solidFill>
                <a:latin typeface="Myriad Pro" panose="020B0503030403020204" pitchFamily="34" charset="0"/>
                <a:ea typeface="Calibri" panose="020F0502020204030204" pitchFamily="34" charset="0"/>
              </a:rPr>
              <a:t>15 place de la République </a:t>
            </a:r>
          </a:p>
          <a:p>
            <a:pPr algn="l" defTabSz="914377"/>
            <a:r>
              <a:rPr lang="fr-FR" sz="1400" dirty="0">
                <a:solidFill>
                  <a:schemeClr val="tx1"/>
                </a:solidFill>
                <a:latin typeface="Myriad Pro" panose="020B0503030403020204" pitchFamily="34" charset="0"/>
                <a:ea typeface="Calibri" panose="020F0502020204030204" pitchFamily="34" charset="0"/>
              </a:rPr>
              <a:t>75003 Paris</a:t>
            </a:r>
          </a:p>
        </p:txBody>
      </p:sp>
      <p:sp>
        <p:nvSpPr>
          <p:cNvPr id="6" name="Rectangle 5">
            <a:extLst>
              <a:ext uri="{FF2B5EF4-FFF2-40B4-BE49-F238E27FC236}">
                <a16:creationId xmlns:a16="http://schemas.microsoft.com/office/drawing/2014/main" id="{CFD21C83-52B6-4FE1-A99E-A6018E2EE4BA}"/>
              </a:ext>
            </a:extLst>
          </p:cNvPr>
          <p:cNvSpPr/>
          <p:nvPr userDrawn="1"/>
        </p:nvSpPr>
        <p:spPr>
          <a:xfrm>
            <a:off x="8389397" y="2677318"/>
            <a:ext cx="2520000" cy="1015663"/>
          </a:xfrm>
          <a:prstGeom prst="rect">
            <a:avLst/>
          </a:prstGeom>
        </p:spPr>
        <p:txBody>
          <a:bodyPr wrap="square" lIns="0" rIns="0">
            <a:spAutoFit/>
          </a:bodyPr>
          <a:lstStyle/>
          <a:p>
            <a:pPr algn="l" defTabSz="914377"/>
            <a:r>
              <a:rPr lang="fr-FR" sz="1200" i="1" dirty="0">
                <a:solidFill>
                  <a:schemeClr val="tx1"/>
                </a:solidFill>
                <a:latin typeface="Myriad Pro" panose="020B0503030403020204" pitchFamily="34" charset="0"/>
                <a:ea typeface="Calibri" panose="020F0502020204030204" pitchFamily="34" charset="0"/>
              </a:rPr>
              <a:t>PARIS </a:t>
            </a:r>
          </a:p>
          <a:p>
            <a:pPr algn="l" defTabSz="914377"/>
            <a:r>
              <a:rPr lang="fr-FR" sz="1200" i="1" dirty="0">
                <a:solidFill>
                  <a:schemeClr val="tx1"/>
                </a:solidFill>
                <a:latin typeface="Myriad Pro" panose="020B0503030403020204" pitchFamily="34" charset="0"/>
              </a:rPr>
              <a:t>CASABLANCA</a:t>
            </a:r>
          </a:p>
          <a:p>
            <a:pPr algn="l" defTabSz="914377"/>
            <a:r>
              <a:rPr lang="fr-FR" sz="1200" i="1" dirty="0">
                <a:solidFill>
                  <a:schemeClr val="tx1"/>
                </a:solidFill>
                <a:latin typeface="Myriad Pro" panose="020B0503030403020204" pitchFamily="34" charset="0"/>
              </a:rPr>
              <a:t>ALGER</a:t>
            </a:r>
          </a:p>
          <a:p>
            <a:pPr algn="l" defTabSz="914377"/>
            <a:r>
              <a:rPr lang="fr-FR" sz="1200" i="1" dirty="0">
                <a:solidFill>
                  <a:schemeClr val="tx1"/>
                </a:solidFill>
                <a:latin typeface="Myriad Pro" panose="020B0503030403020204" pitchFamily="34" charset="0"/>
              </a:rPr>
              <a:t>VARSOVIE</a:t>
            </a:r>
          </a:p>
          <a:p>
            <a:pPr algn="l" defTabSz="914377"/>
            <a:r>
              <a:rPr lang="fr-FR" sz="1200" i="1" dirty="0">
                <a:solidFill>
                  <a:schemeClr val="tx1"/>
                </a:solidFill>
                <a:latin typeface="Myriad Pro" panose="020B0503030403020204" pitchFamily="34" charset="0"/>
              </a:rPr>
              <a:t>ABIDJAN</a:t>
            </a:r>
          </a:p>
        </p:txBody>
      </p:sp>
      <p:sp>
        <p:nvSpPr>
          <p:cNvPr id="7" name="Rectangle 6">
            <a:extLst>
              <a:ext uri="{FF2B5EF4-FFF2-40B4-BE49-F238E27FC236}">
                <a16:creationId xmlns:a16="http://schemas.microsoft.com/office/drawing/2014/main" id="{F9733753-AFF2-4A9C-9AE4-157889E62181}"/>
              </a:ext>
            </a:extLst>
          </p:cNvPr>
          <p:cNvSpPr/>
          <p:nvPr userDrawn="1"/>
        </p:nvSpPr>
        <p:spPr>
          <a:xfrm>
            <a:off x="6479149" y="3733524"/>
            <a:ext cx="1402110" cy="261610"/>
          </a:xfrm>
          <a:prstGeom prst="rect">
            <a:avLst/>
          </a:prstGeom>
        </p:spPr>
        <p:txBody>
          <a:bodyPr wrap="none" lIns="0" rIns="0">
            <a:spAutoFit/>
          </a:bodyPr>
          <a:lstStyle/>
          <a:p>
            <a:pPr algn="r" defTabSz="914377"/>
            <a:r>
              <a:rPr lang="fr-FR" sz="1100" dirty="0">
                <a:solidFill>
                  <a:schemeClr val="bg2">
                    <a:lumMod val="50000"/>
                  </a:schemeClr>
                </a:solidFill>
                <a:latin typeface="Myriad Pro" panose="020B0503030403020204" pitchFamily="34" charset="0"/>
                <a:ea typeface="Calibri" panose="020F0502020204030204" pitchFamily="34" charset="0"/>
              </a:rPr>
              <a:t>www.opinion-way.com</a:t>
            </a:r>
            <a:endParaRPr lang="fr-FR" sz="1100" dirty="0">
              <a:solidFill>
                <a:schemeClr val="bg2">
                  <a:lumMod val="50000"/>
                </a:schemeClr>
              </a:solidFill>
              <a:latin typeface="Myriad Pro" panose="020B0503030403020204" pitchFamily="34" charset="0"/>
            </a:endParaRPr>
          </a:p>
        </p:txBody>
      </p:sp>
      <p:sp>
        <p:nvSpPr>
          <p:cNvPr id="8" name="Rectangle 7">
            <a:extLst>
              <a:ext uri="{FF2B5EF4-FFF2-40B4-BE49-F238E27FC236}">
                <a16:creationId xmlns:a16="http://schemas.microsoft.com/office/drawing/2014/main" id="{6FD83DD5-6B57-4153-A774-3E8C15281D9C}"/>
              </a:ext>
            </a:extLst>
          </p:cNvPr>
          <p:cNvSpPr/>
          <p:nvPr userDrawn="1"/>
        </p:nvSpPr>
        <p:spPr>
          <a:xfrm>
            <a:off x="4151086" y="4798768"/>
            <a:ext cx="3730173" cy="1477328"/>
          </a:xfrm>
          <a:prstGeom prst="rect">
            <a:avLst/>
          </a:prstGeom>
          <a:noFill/>
        </p:spPr>
        <p:txBody>
          <a:bodyPr wrap="square" lIns="0" rIns="0">
            <a:spAutoFit/>
          </a:bodyPr>
          <a:lstStyle/>
          <a:p>
            <a:pPr algn="r" defTabSz="914377"/>
            <a:r>
              <a:rPr lang="fr-FR" b="1" dirty="0">
                <a:solidFill>
                  <a:schemeClr val="accent1"/>
                </a:solidFill>
                <a:latin typeface="Myriad Pro" panose="020B0503030403020204" pitchFamily="34" charset="0"/>
                <a:ea typeface="Calibri" panose="020F0502020204030204" pitchFamily="34" charset="0"/>
              </a:rPr>
              <a:t>Envie d’aller plus loin ?</a:t>
            </a:r>
          </a:p>
          <a:p>
            <a:pPr algn="r" defTabSz="914377"/>
            <a:r>
              <a:rPr lang="fr-FR" sz="1600" dirty="0">
                <a:solidFill>
                  <a:schemeClr val="tx1"/>
                </a:solidFill>
                <a:latin typeface="Myriad Pro" panose="020B0503030403020204" pitchFamily="34" charset="0"/>
              </a:rPr>
              <a:t>Recevez chaque semaine nos derniers résultats d’études dans votre boite mail </a:t>
            </a:r>
            <a:br>
              <a:rPr lang="fr-FR" sz="1600" dirty="0">
                <a:solidFill>
                  <a:schemeClr val="tx1"/>
                </a:solidFill>
                <a:latin typeface="Myriad Pro" panose="020B0503030403020204" pitchFamily="34" charset="0"/>
              </a:rPr>
            </a:br>
            <a:r>
              <a:rPr lang="fr-FR" sz="1600" dirty="0">
                <a:solidFill>
                  <a:schemeClr val="tx1"/>
                </a:solidFill>
                <a:latin typeface="Myriad Pro" panose="020B0503030403020204" pitchFamily="34" charset="0"/>
              </a:rPr>
              <a:t>en vous abonnant à notre</a:t>
            </a:r>
          </a:p>
          <a:p>
            <a:pPr algn="r" defTabSz="914377"/>
            <a:endParaRPr lang="fr-FR" sz="300" dirty="0">
              <a:solidFill>
                <a:schemeClr val="bg2">
                  <a:lumMod val="50000"/>
                </a:schemeClr>
              </a:solidFill>
              <a:latin typeface="Myriad Pro" panose="020B0503030403020204" pitchFamily="34" charset="0"/>
            </a:endParaRPr>
          </a:p>
          <a:p>
            <a:pPr algn="r" defTabSz="914377"/>
            <a:r>
              <a:rPr lang="fr-FR" sz="1051" dirty="0">
                <a:solidFill>
                  <a:schemeClr val="bg2">
                    <a:lumMod val="50000"/>
                  </a:schemeClr>
                </a:solidFill>
                <a:latin typeface="Myriad Pro" panose="020B0503030403020204" pitchFamily="34" charset="0"/>
              </a:rPr>
              <a:t> </a:t>
            </a:r>
            <a:r>
              <a:rPr lang="fr-FR" sz="1800" u="none" dirty="0">
                <a:solidFill>
                  <a:schemeClr val="bg1"/>
                </a:solidFill>
                <a:latin typeface="Myriad Pro" panose="020B0503030403020204" pitchFamily="34" charset="0"/>
                <a:hlinkClick r:id="rId2">
                  <a:extLst>
                    <a:ext uri="{A12FA001-AC4F-418D-AE19-62706E023703}">
                      <ahyp:hlinkClr xmlns:ahyp="http://schemas.microsoft.com/office/drawing/2018/hyperlinkcolor" val="tx"/>
                    </a:ext>
                  </a:extLst>
                </a:hlinkClick>
              </a:rPr>
              <a:t>newsletter !</a:t>
            </a:r>
            <a:endParaRPr lang="fr-FR" sz="1200" u="none" dirty="0">
              <a:solidFill>
                <a:schemeClr val="bg1"/>
              </a:solidFill>
              <a:latin typeface="Myriad Pro" panose="020B0503030403020204" pitchFamily="34" charset="0"/>
            </a:endParaRPr>
          </a:p>
        </p:txBody>
      </p:sp>
      <p:grpSp>
        <p:nvGrpSpPr>
          <p:cNvPr id="9" name="Groupe 8">
            <a:extLst>
              <a:ext uri="{FF2B5EF4-FFF2-40B4-BE49-F238E27FC236}">
                <a16:creationId xmlns:a16="http://schemas.microsoft.com/office/drawing/2014/main" id="{E6F150F8-86F9-4357-A4D3-E2311C61DCB0}"/>
              </a:ext>
            </a:extLst>
          </p:cNvPr>
          <p:cNvGrpSpPr/>
          <p:nvPr userDrawn="1"/>
        </p:nvGrpSpPr>
        <p:grpSpPr>
          <a:xfrm>
            <a:off x="6846703" y="4104043"/>
            <a:ext cx="1034556" cy="277315"/>
            <a:chOff x="7788275" y="5101913"/>
            <a:chExt cx="1241259" cy="314327"/>
          </a:xfrm>
        </p:grpSpPr>
        <p:pic>
          <p:nvPicPr>
            <p:cNvPr id="10" name="Picture 2" descr="Twitter Logo Sur Fond Noir | Icons Gratuite">
              <a:hlinkClick r:id="rId3"/>
              <a:extLst>
                <a:ext uri="{FF2B5EF4-FFF2-40B4-BE49-F238E27FC236}">
                  <a16:creationId xmlns:a16="http://schemas.microsoft.com/office/drawing/2014/main" id="{020A95EB-94DC-4E0D-AF4C-7B981C87214F}"/>
                </a:ext>
              </a:extLst>
            </p:cNvPr>
            <p:cNvPicPr>
              <a:picLocks noChangeAspect="1" noChangeArrowheads="1"/>
            </p:cNvPicPr>
            <p:nvPr/>
          </p:nvPicPr>
          <p:blipFill>
            <a:blip r:embed="rId4" cstate="print">
              <a:duotone>
                <a:srgbClr val="A5A5A5">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7788275" y="5101914"/>
              <a:ext cx="314325" cy="3143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Logo Linkedin noir | ENGIE NextFlex">
              <a:hlinkClick r:id="rId5"/>
              <a:extLst>
                <a:ext uri="{FF2B5EF4-FFF2-40B4-BE49-F238E27FC236}">
                  <a16:creationId xmlns:a16="http://schemas.microsoft.com/office/drawing/2014/main" id="{990E6471-4A12-4F7C-9B7C-A3E44230FA5C}"/>
                </a:ext>
              </a:extLst>
            </p:cNvPr>
            <p:cNvPicPr>
              <a:picLocks noChangeAspect="1" noChangeArrowheads="1"/>
            </p:cNvPicPr>
            <p:nvPr/>
          </p:nvPicPr>
          <p:blipFill>
            <a:blip r:embed="rId6" cstate="print">
              <a:duotone>
                <a:srgbClr val="A5A5A5">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8219197" y="5101913"/>
              <a:ext cx="351242" cy="3143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facebook-noir - Folie Urbaine">
              <a:hlinkClick r:id="rId7"/>
              <a:extLst>
                <a:ext uri="{FF2B5EF4-FFF2-40B4-BE49-F238E27FC236}">
                  <a16:creationId xmlns:a16="http://schemas.microsoft.com/office/drawing/2014/main" id="{90DDFB4A-5E30-416B-AE28-FA27F7D3898D}"/>
                </a:ext>
              </a:extLst>
            </p:cNvPr>
            <p:cNvPicPr>
              <a:picLocks noChangeAspect="1" noChangeArrowheads="1"/>
            </p:cNvPicPr>
            <p:nvPr/>
          </p:nvPicPr>
          <p:blipFill rotWithShape="1">
            <a:blip r:embed="rId8" cstate="print">
              <a:duotone>
                <a:srgbClr val="A5A5A5">
                  <a:shade val="45000"/>
                  <a:satMod val="135000"/>
                </a:srgbClr>
                <a:prstClr val="white"/>
              </a:duotone>
              <a:extLst>
                <a:ext uri="{28A0092B-C50C-407E-A947-70E740481C1C}">
                  <a14:useLocalDpi xmlns:a14="http://schemas.microsoft.com/office/drawing/2010/main" val="0"/>
                </a:ext>
              </a:extLst>
            </a:blip>
            <a:srcRect/>
            <a:stretch/>
          </p:blipFill>
          <p:spPr bwMode="auto">
            <a:xfrm>
              <a:off x="8662882" y="5101914"/>
              <a:ext cx="366652" cy="314326"/>
            </a:xfrm>
            <a:prstGeom prst="roundRect">
              <a:avLst/>
            </a:prstGeom>
            <a:noFill/>
            <a:extLst>
              <a:ext uri="{909E8E84-426E-40DD-AFC4-6F175D3DCCD1}">
                <a14:hiddenFill xmlns:a14="http://schemas.microsoft.com/office/drawing/2010/main">
                  <a:solidFill>
                    <a:srgbClr val="FFFFFF"/>
                  </a:solidFill>
                </a14:hiddenFill>
              </a:ext>
            </a:extLst>
          </p:spPr>
        </p:pic>
      </p:grpSp>
      <p:pic>
        <p:nvPicPr>
          <p:cNvPr id="13" name="Image 12" descr="Une image contenant texte&#10;&#10;Description générée automatiquement">
            <a:extLst>
              <a:ext uri="{FF2B5EF4-FFF2-40B4-BE49-F238E27FC236}">
                <a16:creationId xmlns:a16="http://schemas.microsoft.com/office/drawing/2014/main" id="{2DBDF87E-9992-411F-BBDA-73C7A0300E3B}"/>
              </a:ext>
            </a:extLst>
          </p:cNvPr>
          <p:cNvPicPr>
            <a:picLocks noChangeAspect="1"/>
          </p:cNvPicPr>
          <p:nvPr userDrawn="1"/>
        </p:nvPicPr>
        <p:blipFill>
          <a:blip r:embed="rId9" cstate="screen">
            <a:extLst>
              <a:ext uri="{28A0092B-C50C-407E-A947-70E740481C1C}">
                <a14:useLocalDpi xmlns:a14="http://schemas.microsoft.com/office/drawing/2010/main" val="0"/>
              </a:ext>
            </a:extLst>
          </a:blip>
          <a:stretch>
            <a:fillRect/>
          </a:stretch>
        </p:blipFill>
        <p:spPr>
          <a:xfrm>
            <a:off x="8389397" y="1311406"/>
            <a:ext cx="3168000" cy="627517"/>
          </a:xfrm>
          <a:prstGeom prst="rect">
            <a:avLst/>
          </a:prstGeom>
        </p:spPr>
      </p:pic>
    </p:spTree>
    <p:extLst>
      <p:ext uri="{BB962C8B-B14F-4D97-AF65-F5344CB8AC3E}">
        <p14:creationId xmlns:p14="http://schemas.microsoft.com/office/powerpoint/2010/main" val="4698212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F8A76C-4C05-249C-91BB-5D94B4DBE56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FE220E9-35E1-91CA-FED8-01C3F7F00C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1C10992-EA5F-DF2E-AD03-1FA1532D3006}"/>
              </a:ext>
            </a:extLst>
          </p:cNvPr>
          <p:cNvSpPr>
            <a:spLocks noGrp="1"/>
          </p:cNvSpPr>
          <p:nvPr>
            <p:ph type="dt" sz="half" idx="10"/>
          </p:nvPr>
        </p:nvSpPr>
        <p:spPr/>
        <p:txBody>
          <a:bodyPr/>
          <a:lstStyle/>
          <a:p>
            <a:fld id="{5B79FB7A-B8B4-4556-9044-06399E3F1823}" type="datetimeFigureOut">
              <a:rPr lang="fr-FR" smtClean="0"/>
              <a:t>11/12/2023</a:t>
            </a:fld>
            <a:endParaRPr lang="fr-FR"/>
          </a:p>
        </p:txBody>
      </p:sp>
      <p:sp>
        <p:nvSpPr>
          <p:cNvPr id="5" name="Espace réservé du pied de page 4">
            <a:extLst>
              <a:ext uri="{FF2B5EF4-FFF2-40B4-BE49-F238E27FC236}">
                <a16:creationId xmlns:a16="http://schemas.microsoft.com/office/drawing/2014/main" id="{79CD7342-07F8-4994-DA3D-33F41A70BE6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F9CF265-1301-65EC-2EA1-F644E589C191}"/>
              </a:ext>
            </a:extLst>
          </p:cNvPr>
          <p:cNvSpPr>
            <a:spLocks noGrp="1"/>
          </p:cNvSpPr>
          <p:nvPr>
            <p:ph type="sldNum" sz="quarter" idx="12"/>
          </p:nvPr>
        </p:nvSpPr>
        <p:spPr/>
        <p:txBody>
          <a:bodyPr/>
          <a:lstStyle/>
          <a:p>
            <a:fld id="{C775E542-FCD7-478C-84E7-2DF8484F5CDD}" type="slidenum">
              <a:rPr lang="fr-FR" smtClean="0"/>
              <a:t>‹N°›</a:t>
            </a:fld>
            <a:endParaRPr lang="fr-FR"/>
          </a:p>
        </p:txBody>
      </p:sp>
    </p:spTree>
    <p:extLst>
      <p:ext uri="{BB962C8B-B14F-4D97-AF65-F5344CB8AC3E}">
        <p14:creationId xmlns:p14="http://schemas.microsoft.com/office/powerpoint/2010/main" val="42373387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u-sans cible">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CBD6E93F-30A3-43AF-9A69-B21F6B1003D8}"/>
              </a:ext>
            </a:extLst>
          </p:cNvPr>
          <p:cNvSpPr>
            <a:spLocks noGrp="1"/>
          </p:cNvSpPr>
          <p:nvPr>
            <p:ph type="body" sz="quarter" idx="10"/>
          </p:nvPr>
        </p:nvSpPr>
        <p:spPr>
          <a:xfrm>
            <a:off x="1038225" y="228600"/>
            <a:ext cx="9848850" cy="771525"/>
          </a:xfrm>
          <a:prstGeom prst="rect">
            <a:avLst/>
          </a:prstGeom>
        </p:spPr>
        <p:txBody>
          <a:bodyPr lIns="36000" anchor="ctr" anchorCtr="0"/>
          <a:lstStyle>
            <a:lvl1pPr marL="0" indent="0">
              <a:buNone/>
              <a:defRPr b="1">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13" name="Espace réservé du contenu 12">
            <a:extLst>
              <a:ext uri="{FF2B5EF4-FFF2-40B4-BE49-F238E27FC236}">
                <a16:creationId xmlns:a16="http://schemas.microsoft.com/office/drawing/2014/main" id="{72A93275-E65C-4D36-9958-69F2E360090E}"/>
              </a:ext>
            </a:extLst>
          </p:cNvPr>
          <p:cNvSpPr>
            <a:spLocks noGrp="1"/>
          </p:cNvSpPr>
          <p:nvPr>
            <p:ph sz="quarter" idx="11"/>
          </p:nvPr>
        </p:nvSpPr>
        <p:spPr>
          <a:xfrm>
            <a:off x="1038225" y="1076325"/>
            <a:ext cx="9849600" cy="361950"/>
          </a:xfrm>
          <a:prstGeom prst="rect">
            <a:avLst/>
          </a:prstGeom>
        </p:spPr>
        <p:txBody>
          <a:bodyPr lIns="36000" anchor="t" anchorCtr="0"/>
          <a:lstStyle>
            <a:lvl1pPr marL="0" indent="0">
              <a:buNone/>
              <a:defRPr sz="1400">
                <a:solidFill>
                  <a:schemeClr val="accent1"/>
                </a:solidFill>
                <a:latin typeface="Myriad Pro" panose="020B0503030403020204" pitchFamily="34" charset="0"/>
              </a:defRPr>
            </a:lvl1pPr>
            <a:lvl2pPr marL="4572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3652692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éthodo">
    <p:spTree>
      <p:nvGrpSpPr>
        <p:cNvPr id="1" name=""/>
        <p:cNvGrpSpPr/>
        <p:nvPr/>
      </p:nvGrpSpPr>
      <p:grpSpPr>
        <a:xfrm>
          <a:off x="0" y="0"/>
          <a:ext cx="0" cy="0"/>
          <a:chOff x="0" y="0"/>
          <a:chExt cx="0" cy="0"/>
        </a:xfrm>
      </p:grpSpPr>
      <p:sp>
        <p:nvSpPr>
          <p:cNvPr id="4" name="Forme libre : forme 3">
            <a:extLst>
              <a:ext uri="{FF2B5EF4-FFF2-40B4-BE49-F238E27FC236}">
                <a16:creationId xmlns:a16="http://schemas.microsoft.com/office/drawing/2014/main" id="{2535A661-77C7-450E-A96A-E993C122065A}"/>
              </a:ext>
            </a:extLst>
          </p:cNvPr>
          <p:cNvSpPr>
            <a:spLocks noChangeAspect="1"/>
          </p:cNvSpPr>
          <p:nvPr userDrawn="1"/>
        </p:nvSpPr>
        <p:spPr>
          <a:xfrm>
            <a:off x="6987603" y="1682862"/>
            <a:ext cx="5204398" cy="5175138"/>
          </a:xfrm>
          <a:custGeom>
            <a:avLst/>
            <a:gdLst>
              <a:gd name="connsiteX0" fmla="*/ 4668443 w 4673037"/>
              <a:gd name="connsiteY0" fmla="*/ 0 h 4646765"/>
              <a:gd name="connsiteX1" fmla="*/ 4673037 w 4673037"/>
              <a:gd name="connsiteY1" fmla="*/ 116 h 4646765"/>
              <a:gd name="connsiteX2" fmla="*/ 4673037 w 4673037"/>
              <a:gd name="connsiteY2" fmla="*/ 4646765 h 4646765"/>
              <a:gd name="connsiteX3" fmla="*/ 0 w 4673037"/>
              <a:gd name="connsiteY3" fmla="*/ 4646765 h 4646765"/>
              <a:gd name="connsiteX4" fmla="*/ 5512 w 4673037"/>
              <a:gd name="connsiteY4" fmla="*/ 4428740 h 4646765"/>
              <a:gd name="connsiteX5" fmla="*/ 4668443 w 4673037"/>
              <a:gd name="connsiteY5" fmla="*/ 0 h 464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037" h="4646765">
                <a:moveTo>
                  <a:pt x="4668443" y="0"/>
                </a:moveTo>
                <a:lnTo>
                  <a:pt x="4673037" y="116"/>
                </a:lnTo>
                <a:lnTo>
                  <a:pt x="4673037" y="4646765"/>
                </a:lnTo>
                <a:lnTo>
                  <a:pt x="0" y="4646765"/>
                </a:lnTo>
                <a:lnTo>
                  <a:pt x="5512" y="4428740"/>
                </a:lnTo>
                <a:cubicBezTo>
                  <a:pt x="130563" y="1961777"/>
                  <a:pt x="2170404" y="0"/>
                  <a:pt x="4668443" y="0"/>
                </a:cubicBez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5" name="ZoneTexte 4">
            <a:extLst>
              <a:ext uri="{FF2B5EF4-FFF2-40B4-BE49-F238E27FC236}">
                <a16:creationId xmlns:a16="http://schemas.microsoft.com/office/drawing/2014/main" id="{F4B5F201-98E0-41F4-8857-960C94967179}"/>
              </a:ext>
            </a:extLst>
          </p:cNvPr>
          <p:cNvSpPr txBox="1"/>
          <p:nvPr userDrawn="1"/>
        </p:nvSpPr>
        <p:spPr>
          <a:xfrm>
            <a:off x="1823766" y="2488088"/>
            <a:ext cx="4965221" cy="692666"/>
          </a:xfrm>
          <a:prstGeom prst="rect">
            <a:avLst/>
          </a:prstGeom>
          <a:noFill/>
        </p:spPr>
        <p:txBody>
          <a:bodyPr wrap="square" rtlCol="0" anchor="ctr" anchorCtr="0">
            <a:noAutofit/>
          </a:bodyPr>
          <a:lstStyle/>
          <a:p>
            <a:pPr lvl="0" algn="l"/>
            <a:r>
              <a:rPr lang="fr-FR" sz="4000" b="1" dirty="0">
                <a:latin typeface="Myriad Pro" panose="020B0503030403020204" pitchFamily="34" charset="0"/>
              </a:rPr>
              <a:t>La méthodologie</a:t>
            </a:r>
          </a:p>
        </p:txBody>
      </p:sp>
    </p:spTree>
    <p:extLst>
      <p:ext uri="{BB962C8B-B14F-4D97-AF65-F5344CB8AC3E}">
        <p14:creationId xmlns:p14="http://schemas.microsoft.com/office/powerpoint/2010/main" val="17076786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u-Cible GP">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CCF9D63D-D507-4C04-9D00-6C13296CF2EB}"/>
              </a:ext>
            </a:extLst>
          </p:cNvPr>
          <p:cNvSpPr/>
          <p:nvPr userDrawn="1"/>
        </p:nvSpPr>
        <p:spPr>
          <a:xfrm>
            <a:off x="11346972" y="218268"/>
            <a:ext cx="576000" cy="576000"/>
          </a:xfrm>
          <a:prstGeom prst="ellipse">
            <a:avLst/>
          </a:pr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yriad Pro" panose="020B0503030403020204" pitchFamily="34" charset="0"/>
            </a:endParaRPr>
          </a:p>
        </p:txBody>
      </p:sp>
      <p:sp>
        <p:nvSpPr>
          <p:cNvPr id="5" name="Ellipse 4">
            <a:extLst>
              <a:ext uri="{FF2B5EF4-FFF2-40B4-BE49-F238E27FC236}">
                <a16:creationId xmlns:a16="http://schemas.microsoft.com/office/drawing/2014/main" id="{C448A100-8544-4FFE-84D6-80ABA1080E6E}"/>
              </a:ext>
            </a:extLst>
          </p:cNvPr>
          <p:cNvSpPr/>
          <p:nvPr userDrawn="1"/>
        </p:nvSpPr>
        <p:spPr>
          <a:xfrm>
            <a:off x="11226322" y="700298"/>
            <a:ext cx="324000" cy="324000"/>
          </a:xfrm>
          <a:prstGeom prst="ellipse">
            <a:avLst/>
          </a:pr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yriad Pro" panose="020B0503030403020204" pitchFamily="34" charset="0"/>
            </a:endParaRPr>
          </a:p>
        </p:txBody>
      </p:sp>
      <p:sp>
        <p:nvSpPr>
          <p:cNvPr id="6" name="Espace réservé du texte 11">
            <a:extLst>
              <a:ext uri="{FF2B5EF4-FFF2-40B4-BE49-F238E27FC236}">
                <a16:creationId xmlns:a16="http://schemas.microsoft.com/office/drawing/2014/main" id="{5EB2E3D8-C24D-4A2C-8105-9C70A5ACE374}"/>
              </a:ext>
            </a:extLst>
          </p:cNvPr>
          <p:cNvSpPr>
            <a:spLocks noGrp="1"/>
          </p:cNvSpPr>
          <p:nvPr>
            <p:ph type="body" sz="quarter" idx="12" hasCustomPrompt="1"/>
          </p:nvPr>
        </p:nvSpPr>
        <p:spPr>
          <a:xfrm>
            <a:off x="11200923" y="751098"/>
            <a:ext cx="368300" cy="216000"/>
          </a:xfrm>
          <a:prstGeom prst="rect">
            <a:avLst/>
          </a:prstGeom>
        </p:spPr>
        <p:txBody>
          <a:bodyPr lIns="0" rIns="0" anchor="ctr" anchorCtr="0"/>
          <a:lstStyle>
            <a:lvl1pPr marL="0" indent="0" algn="ctr">
              <a:buNone/>
              <a:defRPr sz="900" b="1">
                <a:solidFill>
                  <a:schemeClr val="tx1"/>
                </a:solidFill>
                <a:latin typeface="Myriad Pro" panose="020B0503030403020204" pitchFamily="34" charset="0"/>
              </a:defRPr>
            </a:lvl1pPr>
            <a:lvl2pPr marL="457200" indent="0" algn="ctr">
              <a:buNone/>
              <a:defRPr sz="1100">
                <a:solidFill>
                  <a:schemeClr val="bg1"/>
                </a:solidFill>
                <a:latin typeface="Myriad Pro" panose="020B0503030403020204" pitchFamily="34" charset="0"/>
              </a:defRPr>
            </a:lvl2pPr>
            <a:lvl3pPr marL="914400" indent="0" algn="ctr">
              <a:buNone/>
              <a:defRPr sz="1100">
                <a:solidFill>
                  <a:schemeClr val="bg1"/>
                </a:solidFill>
                <a:latin typeface="Myriad Pro" panose="020B0503030403020204" pitchFamily="34" charset="0"/>
              </a:defRPr>
            </a:lvl3pPr>
            <a:lvl4pPr marL="1371600" indent="0" algn="ctr">
              <a:buNone/>
              <a:defRPr sz="1100">
                <a:solidFill>
                  <a:schemeClr val="bg1"/>
                </a:solidFill>
                <a:latin typeface="Myriad Pro" panose="020B0503030403020204" pitchFamily="34" charset="0"/>
              </a:defRPr>
            </a:lvl4pPr>
            <a:lvl5pPr marL="1828800" indent="0" algn="ctr">
              <a:buNone/>
              <a:defRPr sz="1100">
                <a:solidFill>
                  <a:schemeClr val="bg1"/>
                </a:solidFill>
                <a:latin typeface="Myriad Pro" panose="020B0503030403020204" pitchFamily="34" charset="0"/>
              </a:defRPr>
            </a:lvl5pPr>
          </a:lstStyle>
          <a:p>
            <a:pPr lvl="0"/>
            <a:r>
              <a:rPr lang="fr-FR" dirty="0" err="1"/>
              <a:t>xxxx</a:t>
            </a:r>
            <a:endParaRPr lang="fr-FR" dirty="0"/>
          </a:p>
        </p:txBody>
      </p:sp>
      <p:pic>
        <p:nvPicPr>
          <p:cNvPr id="10" name="Image 9">
            <a:extLst>
              <a:ext uri="{FF2B5EF4-FFF2-40B4-BE49-F238E27FC236}">
                <a16:creationId xmlns:a16="http://schemas.microsoft.com/office/drawing/2014/main" id="{951DEA38-A800-4C4B-96B9-EBEFDFD842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08578" y="173232"/>
            <a:ext cx="648000" cy="648000"/>
          </a:xfrm>
          <a:prstGeom prst="rect">
            <a:avLst/>
          </a:prstGeom>
        </p:spPr>
      </p:pic>
      <p:sp>
        <p:nvSpPr>
          <p:cNvPr id="2" name="ZoneTexte 1">
            <a:extLst>
              <a:ext uri="{FF2B5EF4-FFF2-40B4-BE49-F238E27FC236}">
                <a16:creationId xmlns:a16="http://schemas.microsoft.com/office/drawing/2014/main" id="{F496F871-957E-469C-975D-4AE26E59B5BA}"/>
              </a:ext>
            </a:extLst>
          </p:cNvPr>
          <p:cNvSpPr txBox="1"/>
          <p:nvPr userDrawn="1"/>
        </p:nvSpPr>
        <p:spPr>
          <a:xfrm>
            <a:off x="11596900" y="749300"/>
            <a:ext cx="576000" cy="215444"/>
          </a:xfrm>
          <a:prstGeom prst="rect">
            <a:avLst/>
          </a:prstGeom>
          <a:noFill/>
        </p:spPr>
        <p:txBody>
          <a:bodyPr wrap="square" lIns="0" rIns="0" rtlCol="0" anchor="ctr" anchorCtr="0">
            <a:noAutofit/>
          </a:bodyPr>
          <a:lstStyle/>
          <a:p>
            <a:r>
              <a:rPr lang="fr-FR" sz="800" b="1" dirty="0">
                <a:latin typeface="Myriad Pro" panose="020B0503030403020204" pitchFamily="34" charset="0"/>
              </a:rPr>
              <a:t>personnes</a:t>
            </a:r>
          </a:p>
        </p:txBody>
      </p:sp>
      <p:sp>
        <p:nvSpPr>
          <p:cNvPr id="11" name="Espace réservé du texte 9">
            <a:extLst>
              <a:ext uri="{FF2B5EF4-FFF2-40B4-BE49-F238E27FC236}">
                <a16:creationId xmlns:a16="http://schemas.microsoft.com/office/drawing/2014/main" id="{7B5E39EF-F46A-40E9-A196-049931D7CAD6}"/>
              </a:ext>
            </a:extLst>
          </p:cNvPr>
          <p:cNvSpPr>
            <a:spLocks noGrp="1"/>
          </p:cNvSpPr>
          <p:nvPr>
            <p:ph type="body" sz="quarter" idx="10"/>
          </p:nvPr>
        </p:nvSpPr>
        <p:spPr>
          <a:xfrm>
            <a:off x="1038225" y="228600"/>
            <a:ext cx="9848850" cy="771525"/>
          </a:xfrm>
          <a:prstGeom prst="rect">
            <a:avLst/>
          </a:prstGeom>
        </p:spPr>
        <p:txBody>
          <a:bodyPr lIns="36000" anchor="ctr" anchorCtr="0"/>
          <a:lstStyle>
            <a:lvl1pPr marL="0" indent="0">
              <a:buNone/>
              <a:defRPr b="1">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13" name="Espace réservé du contenu 12">
            <a:extLst>
              <a:ext uri="{FF2B5EF4-FFF2-40B4-BE49-F238E27FC236}">
                <a16:creationId xmlns:a16="http://schemas.microsoft.com/office/drawing/2014/main" id="{5C86D6B4-AE36-4451-B61D-A224CD6458C6}"/>
              </a:ext>
            </a:extLst>
          </p:cNvPr>
          <p:cNvSpPr>
            <a:spLocks noGrp="1"/>
          </p:cNvSpPr>
          <p:nvPr>
            <p:ph sz="quarter" idx="11"/>
          </p:nvPr>
        </p:nvSpPr>
        <p:spPr>
          <a:xfrm>
            <a:off x="1038225" y="1076325"/>
            <a:ext cx="9849600" cy="361950"/>
          </a:xfrm>
          <a:prstGeom prst="rect">
            <a:avLst/>
          </a:prstGeom>
        </p:spPr>
        <p:txBody>
          <a:bodyPr lIns="36000" anchor="t" anchorCtr="0"/>
          <a:lstStyle>
            <a:lvl1pPr marL="0" indent="0">
              <a:buNone/>
              <a:defRPr sz="1400">
                <a:solidFill>
                  <a:schemeClr val="accent1"/>
                </a:solidFill>
                <a:latin typeface="Myriad Pro" panose="020B0503030403020204" pitchFamily="34" charset="0"/>
              </a:defRPr>
            </a:lvl1pPr>
            <a:lvl2pPr marL="4572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42785258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u-Cible Pros">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CCF9D63D-D507-4C04-9D00-6C13296CF2EB}"/>
              </a:ext>
            </a:extLst>
          </p:cNvPr>
          <p:cNvSpPr/>
          <p:nvPr userDrawn="1"/>
        </p:nvSpPr>
        <p:spPr>
          <a:xfrm>
            <a:off x="11346972" y="218268"/>
            <a:ext cx="576000" cy="576000"/>
          </a:xfrm>
          <a:prstGeom prst="ellipse">
            <a:avLst/>
          </a:pr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yriad Pro" panose="020B0503030403020204" pitchFamily="34" charset="0"/>
            </a:endParaRPr>
          </a:p>
        </p:txBody>
      </p:sp>
      <p:sp>
        <p:nvSpPr>
          <p:cNvPr id="5" name="Ellipse 4">
            <a:extLst>
              <a:ext uri="{FF2B5EF4-FFF2-40B4-BE49-F238E27FC236}">
                <a16:creationId xmlns:a16="http://schemas.microsoft.com/office/drawing/2014/main" id="{C448A100-8544-4FFE-84D6-80ABA1080E6E}"/>
              </a:ext>
            </a:extLst>
          </p:cNvPr>
          <p:cNvSpPr/>
          <p:nvPr userDrawn="1"/>
        </p:nvSpPr>
        <p:spPr>
          <a:xfrm>
            <a:off x="11226322" y="700298"/>
            <a:ext cx="324000" cy="324000"/>
          </a:xfrm>
          <a:prstGeom prst="ellipse">
            <a:avLst/>
          </a:pr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yriad Pro" panose="020B0503030403020204" pitchFamily="34" charset="0"/>
            </a:endParaRPr>
          </a:p>
        </p:txBody>
      </p:sp>
      <p:sp>
        <p:nvSpPr>
          <p:cNvPr id="6" name="Espace réservé du texte 11">
            <a:extLst>
              <a:ext uri="{FF2B5EF4-FFF2-40B4-BE49-F238E27FC236}">
                <a16:creationId xmlns:a16="http://schemas.microsoft.com/office/drawing/2014/main" id="{5EB2E3D8-C24D-4A2C-8105-9C70A5ACE374}"/>
              </a:ext>
            </a:extLst>
          </p:cNvPr>
          <p:cNvSpPr>
            <a:spLocks noGrp="1"/>
          </p:cNvSpPr>
          <p:nvPr>
            <p:ph type="body" sz="quarter" idx="12" hasCustomPrompt="1"/>
          </p:nvPr>
        </p:nvSpPr>
        <p:spPr>
          <a:xfrm>
            <a:off x="11200923" y="751098"/>
            <a:ext cx="368300" cy="216000"/>
          </a:xfrm>
          <a:prstGeom prst="rect">
            <a:avLst/>
          </a:prstGeom>
        </p:spPr>
        <p:txBody>
          <a:bodyPr lIns="0" rIns="0" anchor="ctr" anchorCtr="0"/>
          <a:lstStyle>
            <a:lvl1pPr marL="0" indent="0" algn="ctr">
              <a:buNone/>
              <a:defRPr sz="900" b="1">
                <a:solidFill>
                  <a:schemeClr val="tx1"/>
                </a:solidFill>
                <a:latin typeface="Myriad Pro" panose="020B0503030403020204" pitchFamily="34" charset="0"/>
              </a:defRPr>
            </a:lvl1pPr>
            <a:lvl2pPr marL="457200" indent="0" algn="ctr">
              <a:buNone/>
              <a:defRPr sz="1100">
                <a:solidFill>
                  <a:schemeClr val="bg1"/>
                </a:solidFill>
                <a:latin typeface="Myriad Pro" panose="020B0503030403020204" pitchFamily="34" charset="0"/>
              </a:defRPr>
            </a:lvl2pPr>
            <a:lvl3pPr marL="914400" indent="0" algn="ctr">
              <a:buNone/>
              <a:defRPr sz="1100">
                <a:solidFill>
                  <a:schemeClr val="bg1"/>
                </a:solidFill>
                <a:latin typeface="Myriad Pro" panose="020B0503030403020204" pitchFamily="34" charset="0"/>
              </a:defRPr>
            </a:lvl3pPr>
            <a:lvl4pPr marL="1371600" indent="0" algn="ctr">
              <a:buNone/>
              <a:defRPr sz="1100">
                <a:solidFill>
                  <a:schemeClr val="bg1"/>
                </a:solidFill>
                <a:latin typeface="Myriad Pro" panose="020B0503030403020204" pitchFamily="34" charset="0"/>
              </a:defRPr>
            </a:lvl4pPr>
            <a:lvl5pPr marL="1828800" indent="0" algn="ctr">
              <a:buNone/>
              <a:defRPr sz="1100">
                <a:solidFill>
                  <a:schemeClr val="bg1"/>
                </a:solidFill>
                <a:latin typeface="Myriad Pro" panose="020B0503030403020204" pitchFamily="34" charset="0"/>
              </a:defRPr>
            </a:lvl5pPr>
          </a:lstStyle>
          <a:p>
            <a:pPr lvl="0"/>
            <a:r>
              <a:rPr lang="fr-FR" dirty="0" err="1"/>
              <a:t>xxxx</a:t>
            </a:r>
            <a:endParaRPr lang="fr-FR" dirty="0"/>
          </a:p>
        </p:txBody>
      </p:sp>
      <p:sp>
        <p:nvSpPr>
          <p:cNvPr id="2" name="ZoneTexte 1">
            <a:extLst>
              <a:ext uri="{FF2B5EF4-FFF2-40B4-BE49-F238E27FC236}">
                <a16:creationId xmlns:a16="http://schemas.microsoft.com/office/drawing/2014/main" id="{F496F871-957E-469C-975D-4AE26E59B5BA}"/>
              </a:ext>
            </a:extLst>
          </p:cNvPr>
          <p:cNvSpPr txBox="1"/>
          <p:nvPr userDrawn="1"/>
        </p:nvSpPr>
        <p:spPr>
          <a:xfrm>
            <a:off x="11596900" y="749300"/>
            <a:ext cx="576000" cy="215444"/>
          </a:xfrm>
          <a:prstGeom prst="rect">
            <a:avLst/>
          </a:prstGeom>
          <a:noFill/>
        </p:spPr>
        <p:txBody>
          <a:bodyPr wrap="square" lIns="0" rIns="0" rtlCol="0" anchor="ctr" anchorCtr="0">
            <a:noAutofit/>
          </a:bodyPr>
          <a:lstStyle/>
          <a:p>
            <a:r>
              <a:rPr lang="fr-FR" sz="800" b="1" dirty="0">
                <a:latin typeface="Myriad Pro" panose="020B0503030403020204" pitchFamily="34" charset="0"/>
              </a:rPr>
              <a:t>personnes</a:t>
            </a:r>
          </a:p>
        </p:txBody>
      </p:sp>
      <p:pic>
        <p:nvPicPr>
          <p:cNvPr id="9" name="Image 8">
            <a:extLst>
              <a:ext uri="{FF2B5EF4-FFF2-40B4-BE49-F238E27FC236}">
                <a16:creationId xmlns:a16="http://schemas.microsoft.com/office/drawing/2014/main" id="{BF50E195-344C-4B55-BA5D-454111600D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08578" y="173232"/>
            <a:ext cx="648000" cy="648000"/>
          </a:xfrm>
          <a:prstGeom prst="rect">
            <a:avLst/>
          </a:prstGeom>
        </p:spPr>
      </p:pic>
      <p:sp>
        <p:nvSpPr>
          <p:cNvPr id="11" name="Espace réservé du texte 9">
            <a:extLst>
              <a:ext uri="{FF2B5EF4-FFF2-40B4-BE49-F238E27FC236}">
                <a16:creationId xmlns:a16="http://schemas.microsoft.com/office/drawing/2014/main" id="{8CC65983-F86B-4B7C-9159-4B6B733FB716}"/>
              </a:ext>
            </a:extLst>
          </p:cNvPr>
          <p:cNvSpPr>
            <a:spLocks noGrp="1"/>
          </p:cNvSpPr>
          <p:nvPr>
            <p:ph type="body" sz="quarter" idx="10"/>
          </p:nvPr>
        </p:nvSpPr>
        <p:spPr>
          <a:xfrm>
            <a:off x="1038225" y="228600"/>
            <a:ext cx="9848850" cy="771525"/>
          </a:xfrm>
          <a:prstGeom prst="rect">
            <a:avLst/>
          </a:prstGeom>
        </p:spPr>
        <p:txBody>
          <a:bodyPr lIns="36000" anchor="ctr" anchorCtr="0"/>
          <a:lstStyle>
            <a:lvl1pPr marL="0" indent="0">
              <a:buNone/>
              <a:defRPr b="1">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13" name="Espace réservé du contenu 12">
            <a:extLst>
              <a:ext uri="{FF2B5EF4-FFF2-40B4-BE49-F238E27FC236}">
                <a16:creationId xmlns:a16="http://schemas.microsoft.com/office/drawing/2014/main" id="{053593E6-56C1-41DE-9158-31DFBB111778}"/>
              </a:ext>
            </a:extLst>
          </p:cNvPr>
          <p:cNvSpPr>
            <a:spLocks noGrp="1"/>
          </p:cNvSpPr>
          <p:nvPr>
            <p:ph sz="quarter" idx="11"/>
          </p:nvPr>
        </p:nvSpPr>
        <p:spPr>
          <a:xfrm>
            <a:off x="1038225" y="1076325"/>
            <a:ext cx="9849600" cy="361950"/>
          </a:xfrm>
          <a:prstGeom prst="rect">
            <a:avLst/>
          </a:prstGeom>
        </p:spPr>
        <p:txBody>
          <a:bodyPr lIns="36000" anchor="t" anchorCtr="0"/>
          <a:lstStyle>
            <a:lvl1pPr marL="0" indent="0">
              <a:buNone/>
              <a:defRPr sz="1400">
                <a:solidFill>
                  <a:schemeClr val="accent1"/>
                </a:solidFill>
                <a:latin typeface="Myriad Pro" panose="020B0503030403020204" pitchFamily="34" charset="0"/>
              </a:defRPr>
            </a:lvl1pPr>
            <a:lvl2pPr marL="4572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28540340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u-Cible Entreprises">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CCF9D63D-D507-4C04-9D00-6C13296CF2EB}"/>
              </a:ext>
            </a:extLst>
          </p:cNvPr>
          <p:cNvSpPr/>
          <p:nvPr userDrawn="1"/>
        </p:nvSpPr>
        <p:spPr>
          <a:xfrm>
            <a:off x="11346972" y="218268"/>
            <a:ext cx="576000" cy="576000"/>
          </a:xfrm>
          <a:prstGeom prst="ellipse">
            <a:avLst/>
          </a:pr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yriad Pro" panose="020B0503030403020204" pitchFamily="34" charset="0"/>
            </a:endParaRPr>
          </a:p>
        </p:txBody>
      </p:sp>
      <p:sp>
        <p:nvSpPr>
          <p:cNvPr id="5" name="Ellipse 4">
            <a:extLst>
              <a:ext uri="{FF2B5EF4-FFF2-40B4-BE49-F238E27FC236}">
                <a16:creationId xmlns:a16="http://schemas.microsoft.com/office/drawing/2014/main" id="{C448A100-8544-4FFE-84D6-80ABA1080E6E}"/>
              </a:ext>
            </a:extLst>
          </p:cNvPr>
          <p:cNvSpPr/>
          <p:nvPr userDrawn="1"/>
        </p:nvSpPr>
        <p:spPr>
          <a:xfrm>
            <a:off x="11226322" y="700298"/>
            <a:ext cx="324000" cy="324000"/>
          </a:xfrm>
          <a:prstGeom prst="ellipse">
            <a:avLst/>
          </a:pr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yriad Pro" panose="020B0503030403020204" pitchFamily="34" charset="0"/>
            </a:endParaRPr>
          </a:p>
        </p:txBody>
      </p:sp>
      <p:sp>
        <p:nvSpPr>
          <p:cNvPr id="6" name="Espace réservé du texte 11">
            <a:extLst>
              <a:ext uri="{FF2B5EF4-FFF2-40B4-BE49-F238E27FC236}">
                <a16:creationId xmlns:a16="http://schemas.microsoft.com/office/drawing/2014/main" id="{5EB2E3D8-C24D-4A2C-8105-9C70A5ACE374}"/>
              </a:ext>
            </a:extLst>
          </p:cNvPr>
          <p:cNvSpPr>
            <a:spLocks noGrp="1"/>
          </p:cNvSpPr>
          <p:nvPr>
            <p:ph type="body" sz="quarter" idx="12" hasCustomPrompt="1"/>
          </p:nvPr>
        </p:nvSpPr>
        <p:spPr>
          <a:xfrm>
            <a:off x="11200923" y="751098"/>
            <a:ext cx="368300" cy="216000"/>
          </a:xfrm>
          <a:prstGeom prst="rect">
            <a:avLst/>
          </a:prstGeom>
        </p:spPr>
        <p:txBody>
          <a:bodyPr lIns="0" rIns="0" anchor="ctr" anchorCtr="0"/>
          <a:lstStyle>
            <a:lvl1pPr marL="0" indent="0" algn="ctr">
              <a:buNone/>
              <a:defRPr sz="900" b="1">
                <a:solidFill>
                  <a:schemeClr val="tx1"/>
                </a:solidFill>
                <a:latin typeface="Myriad Pro" panose="020B0503030403020204" pitchFamily="34" charset="0"/>
              </a:defRPr>
            </a:lvl1pPr>
            <a:lvl2pPr marL="457200" indent="0" algn="ctr">
              <a:buNone/>
              <a:defRPr sz="1100">
                <a:solidFill>
                  <a:schemeClr val="bg1"/>
                </a:solidFill>
                <a:latin typeface="Myriad Pro" panose="020B0503030403020204" pitchFamily="34" charset="0"/>
              </a:defRPr>
            </a:lvl2pPr>
            <a:lvl3pPr marL="914400" indent="0" algn="ctr">
              <a:buNone/>
              <a:defRPr sz="1100">
                <a:solidFill>
                  <a:schemeClr val="bg1"/>
                </a:solidFill>
                <a:latin typeface="Myriad Pro" panose="020B0503030403020204" pitchFamily="34" charset="0"/>
              </a:defRPr>
            </a:lvl3pPr>
            <a:lvl4pPr marL="1371600" indent="0" algn="ctr">
              <a:buNone/>
              <a:defRPr sz="1100">
                <a:solidFill>
                  <a:schemeClr val="bg1"/>
                </a:solidFill>
                <a:latin typeface="Myriad Pro" panose="020B0503030403020204" pitchFamily="34" charset="0"/>
              </a:defRPr>
            </a:lvl4pPr>
            <a:lvl5pPr marL="1828800" indent="0" algn="ctr">
              <a:buNone/>
              <a:defRPr sz="1100">
                <a:solidFill>
                  <a:schemeClr val="bg1"/>
                </a:solidFill>
                <a:latin typeface="Myriad Pro" panose="020B0503030403020204" pitchFamily="34" charset="0"/>
              </a:defRPr>
            </a:lvl5pPr>
          </a:lstStyle>
          <a:p>
            <a:pPr lvl="0"/>
            <a:r>
              <a:rPr lang="fr-FR" dirty="0" err="1"/>
              <a:t>xxxx</a:t>
            </a:r>
            <a:endParaRPr lang="fr-FR" dirty="0"/>
          </a:p>
        </p:txBody>
      </p:sp>
      <p:sp>
        <p:nvSpPr>
          <p:cNvPr id="2" name="ZoneTexte 1">
            <a:extLst>
              <a:ext uri="{FF2B5EF4-FFF2-40B4-BE49-F238E27FC236}">
                <a16:creationId xmlns:a16="http://schemas.microsoft.com/office/drawing/2014/main" id="{F496F871-957E-469C-975D-4AE26E59B5BA}"/>
              </a:ext>
            </a:extLst>
          </p:cNvPr>
          <p:cNvSpPr txBox="1"/>
          <p:nvPr userDrawn="1"/>
        </p:nvSpPr>
        <p:spPr>
          <a:xfrm>
            <a:off x="11596900" y="749300"/>
            <a:ext cx="576000" cy="215444"/>
          </a:xfrm>
          <a:prstGeom prst="rect">
            <a:avLst/>
          </a:prstGeom>
          <a:noFill/>
        </p:spPr>
        <p:txBody>
          <a:bodyPr wrap="square" lIns="0" rIns="0" rtlCol="0" anchor="ctr" anchorCtr="0">
            <a:noAutofit/>
          </a:bodyPr>
          <a:lstStyle/>
          <a:p>
            <a:r>
              <a:rPr lang="fr-FR" sz="800" b="1" dirty="0">
                <a:latin typeface="Myriad Pro" panose="020B0503030403020204" pitchFamily="34" charset="0"/>
              </a:rPr>
              <a:t>entreprises</a:t>
            </a:r>
          </a:p>
        </p:txBody>
      </p:sp>
      <p:pic>
        <p:nvPicPr>
          <p:cNvPr id="10" name="Image 9" descr="Une image contenant texte, clipart, graphiques vectoriels&#10;&#10;Description générée automatiquement">
            <a:extLst>
              <a:ext uri="{FF2B5EF4-FFF2-40B4-BE49-F238E27FC236}">
                <a16:creationId xmlns:a16="http://schemas.microsoft.com/office/drawing/2014/main" id="{376041C3-3A95-41A3-8BCA-A944187E140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08578" y="173232"/>
            <a:ext cx="648000" cy="648000"/>
          </a:xfrm>
          <a:prstGeom prst="rect">
            <a:avLst/>
          </a:prstGeom>
        </p:spPr>
      </p:pic>
      <p:sp>
        <p:nvSpPr>
          <p:cNvPr id="11" name="Espace réservé du texte 9">
            <a:extLst>
              <a:ext uri="{FF2B5EF4-FFF2-40B4-BE49-F238E27FC236}">
                <a16:creationId xmlns:a16="http://schemas.microsoft.com/office/drawing/2014/main" id="{AAAE9B3A-6572-475C-A540-DF8A04E8C54C}"/>
              </a:ext>
            </a:extLst>
          </p:cNvPr>
          <p:cNvSpPr>
            <a:spLocks noGrp="1"/>
          </p:cNvSpPr>
          <p:nvPr>
            <p:ph type="body" sz="quarter" idx="10"/>
          </p:nvPr>
        </p:nvSpPr>
        <p:spPr>
          <a:xfrm>
            <a:off x="1038225" y="228600"/>
            <a:ext cx="9848850" cy="771525"/>
          </a:xfrm>
          <a:prstGeom prst="rect">
            <a:avLst/>
          </a:prstGeom>
        </p:spPr>
        <p:txBody>
          <a:bodyPr lIns="36000" anchor="ctr" anchorCtr="0"/>
          <a:lstStyle>
            <a:lvl1pPr marL="0" indent="0">
              <a:buNone/>
              <a:defRPr b="1">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13" name="Espace réservé du contenu 12">
            <a:extLst>
              <a:ext uri="{FF2B5EF4-FFF2-40B4-BE49-F238E27FC236}">
                <a16:creationId xmlns:a16="http://schemas.microsoft.com/office/drawing/2014/main" id="{C3DE7877-2E4B-44DA-9485-5FB8D98B3999}"/>
              </a:ext>
            </a:extLst>
          </p:cNvPr>
          <p:cNvSpPr>
            <a:spLocks noGrp="1"/>
          </p:cNvSpPr>
          <p:nvPr>
            <p:ph sz="quarter" idx="11"/>
          </p:nvPr>
        </p:nvSpPr>
        <p:spPr>
          <a:xfrm>
            <a:off x="1038225" y="1076325"/>
            <a:ext cx="9849600" cy="361950"/>
          </a:xfrm>
          <a:prstGeom prst="rect">
            <a:avLst/>
          </a:prstGeom>
        </p:spPr>
        <p:txBody>
          <a:bodyPr lIns="36000" anchor="t" anchorCtr="0"/>
          <a:lstStyle>
            <a:lvl1pPr marL="0" indent="0">
              <a:buNone/>
              <a:defRPr sz="1400">
                <a:solidFill>
                  <a:schemeClr val="accent1"/>
                </a:solidFill>
                <a:latin typeface="Myriad Pro" panose="020B0503030403020204" pitchFamily="34" charset="0"/>
              </a:defRPr>
            </a:lvl1pPr>
            <a:lvl2pPr marL="4572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30279482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u-Cible Etudiants">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CCF9D63D-D507-4C04-9D00-6C13296CF2EB}"/>
              </a:ext>
            </a:extLst>
          </p:cNvPr>
          <p:cNvSpPr/>
          <p:nvPr userDrawn="1"/>
        </p:nvSpPr>
        <p:spPr>
          <a:xfrm>
            <a:off x="11346972" y="218268"/>
            <a:ext cx="576000" cy="576000"/>
          </a:xfrm>
          <a:prstGeom prst="ellipse">
            <a:avLst/>
          </a:pr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yriad Pro" panose="020B0503030403020204" pitchFamily="34" charset="0"/>
            </a:endParaRPr>
          </a:p>
        </p:txBody>
      </p:sp>
      <p:sp>
        <p:nvSpPr>
          <p:cNvPr id="5" name="Ellipse 4">
            <a:extLst>
              <a:ext uri="{FF2B5EF4-FFF2-40B4-BE49-F238E27FC236}">
                <a16:creationId xmlns:a16="http://schemas.microsoft.com/office/drawing/2014/main" id="{C448A100-8544-4FFE-84D6-80ABA1080E6E}"/>
              </a:ext>
            </a:extLst>
          </p:cNvPr>
          <p:cNvSpPr/>
          <p:nvPr userDrawn="1"/>
        </p:nvSpPr>
        <p:spPr>
          <a:xfrm>
            <a:off x="11226322" y="700298"/>
            <a:ext cx="324000" cy="324000"/>
          </a:xfrm>
          <a:prstGeom prst="ellipse">
            <a:avLst/>
          </a:pr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yriad Pro" panose="020B0503030403020204" pitchFamily="34" charset="0"/>
            </a:endParaRPr>
          </a:p>
        </p:txBody>
      </p:sp>
      <p:sp>
        <p:nvSpPr>
          <p:cNvPr id="6" name="Espace réservé du texte 11">
            <a:extLst>
              <a:ext uri="{FF2B5EF4-FFF2-40B4-BE49-F238E27FC236}">
                <a16:creationId xmlns:a16="http://schemas.microsoft.com/office/drawing/2014/main" id="{5EB2E3D8-C24D-4A2C-8105-9C70A5ACE374}"/>
              </a:ext>
            </a:extLst>
          </p:cNvPr>
          <p:cNvSpPr>
            <a:spLocks noGrp="1"/>
          </p:cNvSpPr>
          <p:nvPr>
            <p:ph type="body" sz="quarter" idx="12" hasCustomPrompt="1"/>
          </p:nvPr>
        </p:nvSpPr>
        <p:spPr>
          <a:xfrm>
            <a:off x="11200923" y="751098"/>
            <a:ext cx="368300" cy="216000"/>
          </a:xfrm>
          <a:prstGeom prst="rect">
            <a:avLst/>
          </a:prstGeom>
        </p:spPr>
        <p:txBody>
          <a:bodyPr lIns="0" rIns="0" anchor="ctr" anchorCtr="0"/>
          <a:lstStyle>
            <a:lvl1pPr marL="0" indent="0" algn="ctr">
              <a:buNone/>
              <a:defRPr sz="900" b="1">
                <a:solidFill>
                  <a:schemeClr val="tx1"/>
                </a:solidFill>
                <a:latin typeface="Myriad Pro" panose="020B0503030403020204" pitchFamily="34" charset="0"/>
              </a:defRPr>
            </a:lvl1pPr>
            <a:lvl2pPr marL="457200" indent="0" algn="ctr">
              <a:buNone/>
              <a:defRPr sz="1100">
                <a:solidFill>
                  <a:schemeClr val="bg1"/>
                </a:solidFill>
                <a:latin typeface="Myriad Pro" panose="020B0503030403020204" pitchFamily="34" charset="0"/>
              </a:defRPr>
            </a:lvl2pPr>
            <a:lvl3pPr marL="914400" indent="0" algn="ctr">
              <a:buNone/>
              <a:defRPr sz="1100">
                <a:solidFill>
                  <a:schemeClr val="bg1"/>
                </a:solidFill>
                <a:latin typeface="Myriad Pro" panose="020B0503030403020204" pitchFamily="34" charset="0"/>
              </a:defRPr>
            </a:lvl3pPr>
            <a:lvl4pPr marL="1371600" indent="0" algn="ctr">
              <a:buNone/>
              <a:defRPr sz="1100">
                <a:solidFill>
                  <a:schemeClr val="bg1"/>
                </a:solidFill>
                <a:latin typeface="Myriad Pro" panose="020B0503030403020204" pitchFamily="34" charset="0"/>
              </a:defRPr>
            </a:lvl4pPr>
            <a:lvl5pPr marL="1828800" indent="0" algn="ctr">
              <a:buNone/>
              <a:defRPr sz="1100">
                <a:solidFill>
                  <a:schemeClr val="bg1"/>
                </a:solidFill>
                <a:latin typeface="Myriad Pro" panose="020B0503030403020204" pitchFamily="34" charset="0"/>
              </a:defRPr>
            </a:lvl5pPr>
          </a:lstStyle>
          <a:p>
            <a:pPr lvl="0"/>
            <a:r>
              <a:rPr lang="fr-FR" dirty="0" err="1"/>
              <a:t>xxxx</a:t>
            </a:r>
            <a:endParaRPr lang="fr-FR" dirty="0"/>
          </a:p>
        </p:txBody>
      </p:sp>
      <p:sp>
        <p:nvSpPr>
          <p:cNvPr id="2" name="ZoneTexte 1">
            <a:extLst>
              <a:ext uri="{FF2B5EF4-FFF2-40B4-BE49-F238E27FC236}">
                <a16:creationId xmlns:a16="http://schemas.microsoft.com/office/drawing/2014/main" id="{F496F871-957E-469C-975D-4AE26E59B5BA}"/>
              </a:ext>
            </a:extLst>
          </p:cNvPr>
          <p:cNvSpPr txBox="1"/>
          <p:nvPr userDrawn="1"/>
        </p:nvSpPr>
        <p:spPr>
          <a:xfrm>
            <a:off x="11596900" y="749300"/>
            <a:ext cx="576000" cy="215444"/>
          </a:xfrm>
          <a:prstGeom prst="rect">
            <a:avLst/>
          </a:prstGeom>
          <a:noFill/>
        </p:spPr>
        <p:txBody>
          <a:bodyPr wrap="square" lIns="0" rIns="0" rtlCol="0" anchor="ctr" anchorCtr="0">
            <a:noAutofit/>
          </a:bodyPr>
          <a:lstStyle/>
          <a:p>
            <a:r>
              <a:rPr lang="fr-FR" sz="800" b="1" dirty="0">
                <a:latin typeface="Myriad Pro" panose="020B0503030403020204" pitchFamily="34" charset="0"/>
              </a:rPr>
              <a:t>étudiant(e)s</a:t>
            </a:r>
          </a:p>
        </p:txBody>
      </p:sp>
      <p:pic>
        <p:nvPicPr>
          <p:cNvPr id="9" name="Image 8">
            <a:extLst>
              <a:ext uri="{FF2B5EF4-FFF2-40B4-BE49-F238E27FC236}">
                <a16:creationId xmlns:a16="http://schemas.microsoft.com/office/drawing/2014/main" id="{7703D235-499F-4C67-AFFC-231771FFCA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08578" y="190484"/>
            <a:ext cx="648000" cy="648000"/>
          </a:xfrm>
          <a:prstGeom prst="rect">
            <a:avLst/>
          </a:prstGeom>
        </p:spPr>
      </p:pic>
      <p:sp>
        <p:nvSpPr>
          <p:cNvPr id="11" name="Espace réservé du texte 9">
            <a:extLst>
              <a:ext uri="{FF2B5EF4-FFF2-40B4-BE49-F238E27FC236}">
                <a16:creationId xmlns:a16="http://schemas.microsoft.com/office/drawing/2014/main" id="{AE990E31-534A-4F42-8973-85AC7F25D77D}"/>
              </a:ext>
            </a:extLst>
          </p:cNvPr>
          <p:cNvSpPr>
            <a:spLocks noGrp="1"/>
          </p:cNvSpPr>
          <p:nvPr>
            <p:ph type="body" sz="quarter" idx="10"/>
          </p:nvPr>
        </p:nvSpPr>
        <p:spPr>
          <a:xfrm>
            <a:off x="1038225" y="228600"/>
            <a:ext cx="9848850" cy="771525"/>
          </a:xfrm>
          <a:prstGeom prst="rect">
            <a:avLst/>
          </a:prstGeom>
        </p:spPr>
        <p:txBody>
          <a:bodyPr lIns="36000" anchor="ctr" anchorCtr="0"/>
          <a:lstStyle>
            <a:lvl1pPr marL="0" indent="0">
              <a:buNone/>
              <a:defRPr b="1">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13" name="Espace réservé du contenu 12">
            <a:extLst>
              <a:ext uri="{FF2B5EF4-FFF2-40B4-BE49-F238E27FC236}">
                <a16:creationId xmlns:a16="http://schemas.microsoft.com/office/drawing/2014/main" id="{534569C2-F995-47EC-A849-03FDDE439F9D}"/>
              </a:ext>
            </a:extLst>
          </p:cNvPr>
          <p:cNvSpPr>
            <a:spLocks noGrp="1"/>
          </p:cNvSpPr>
          <p:nvPr>
            <p:ph sz="quarter" idx="11"/>
          </p:nvPr>
        </p:nvSpPr>
        <p:spPr>
          <a:xfrm>
            <a:off x="1038225" y="1076325"/>
            <a:ext cx="9849600" cy="361950"/>
          </a:xfrm>
          <a:prstGeom prst="rect">
            <a:avLst/>
          </a:prstGeom>
        </p:spPr>
        <p:txBody>
          <a:bodyPr lIns="36000" anchor="t" anchorCtr="0"/>
          <a:lstStyle>
            <a:lvl1pPr marL="0" indent="0">
              <a:buNone/>
              <a:defRPr sz="1400">
                <a:solidFill>
                  <a:schemeClr val="accent1"/>
                </a:solidFill>
                <a:latin typeface="Myriad Pro" panose="020B0503030403020204" pitchFamily="34" charset="0"/>
              </a:defRPr>
            </a:lvl1pPr>
            <a:lvl2pPr marL="4572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29793482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u-Cible Parents">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CCF9D63D-D507-4C04-9D00-6C13296CF2EB}"/>
              </a:ext>
            </a:extLst>
          </p:cNvPr>
          <p:cNvSpPr/>
          <p:nvPr userDrawn="1"/>
        </p:nvSpPr>
        <p:spPr>
          <a:xfrm>
            <a:off x="11346972" y="218268"/>
            <a:ext cx="576000" cy="576000"/>
          </a:xfrm>
          <a:prstGeom prst="ellipse">
            <a:avLst/>
          </a:pr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yriad Pro" panose="020B0503030403020204" pitchFamily="34" charset="0"/>
            </a:endParaRPr>
          </a:p>
        </p:txBody>
      </p:sp>
      <p:sp>
        <p:nvSpPr>
          <p:cNvPr id="5" name="Ellipse 4">
            <a:extLst>
              <a:ext uri="{FF2B5EF4-FFF2-40B4-BE49-F238E27FC236}">
                <a16:creationId xmlns:a16="http://schemas.microsoft.com/office/drawing/2014/main" id="{C448A100-8544-4FFE-84D6-80ABA1080E6E}"/>
              </a:ext>
            </a:extLst>
          </p:cNvPr>
          <p:cNvSpPr/>
          <p:nvPr userDrawn="1"/>
        </p:nvSpPr>
        <p:spPr>
          <a:xfrm>
            <a:off x="11226322" y="700298"/>
            <a:ext cx="324000" cy="324000"/>
          </a:xfrm>
          <a:prstGeom prst="ellipse">
            <a:avLst/>
          </a:pr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yriad Pro" panose="020B0503030403020204" pitchFamily="34" charset="0"/>
            </a:endParaRPr>
          </a:p>
        </p:txBody>
      </p:sp>
      <p:sp>
        <p:nvSpPr>
          <p:cNvPr id="6" name="Espace réservé du texte 11">
            <a:extLst>
              <a:ext uri="{FF2B5EF4-FFF2-40B4-BE49-F238E27FC236}">
                <a16:creationId xmlns:a16="http://schemas.microsoft.com/office/drawing/2014/main" id="{5EB2E3D8-C24D-4A2C-8105-9C70A5ACE374}"/>
              </a:ext>
            </a:extLst>
          </p:cNvPr>
          <p:cNvSpPr>
            <a:spLocks noGrp="1"/>
          </p:cNvSpPr>
          <p:nvPr>
            <p:ph type="body" sz="quarter" idx="12" hasCustomPrompt="1"/>
          </p:nvPr>
        </p:nvSpPr>
        <p:spPr>
          <a:xfrm>
            <a:off x="11200923" y="751098"/>
            <a:ext cx="368300" cy="216000"/>
          </a:xfrm>
          <a:prstGeom prst="rect">
            <a:avLst/>
          </a:prstGeom>
        </p:spPr>
        <p:txBody>
          <a:bodyPr lIns="0" rIns="0" anchor="ctr" anchorCtr="0"/>
          <a:lstStyle>
            <a:lvl1pPr marL="0" indent="0" algn="ctr">
              <a:buNone/>
              <a:defRPr sz="900" b="1">
                <a:solidFill>
                  <a:schemeClr val="tx1"/>
                </a:solidFill>
                <a:latin typeface="Myriad Pro" panose="020B0503030403020204" pitchFamily="34" charset="0"/>
              </a:defRPr>
            </a:lvl1pPr>
            <a:lvl2pPr marL="457200" indent="0" algn="ctr">
              <a:buNone/>
              <a:defRPr sz="1100">
                <a:solidFill>
                  <a:schemeClr val="bg1"/>
                </a:solidFill>
                <a:latin typeface="Myriad Pro" panose="020B0503030403020204" pitchFamily="34" charset="0"/>
              </a:defRPr>
            </a:lvl2pPr>
            <a:lvl3pPr marL="914400" indent="0" algn="ctr">
              <a:buNone/>
              <a:defRPr sz="1100">
                <a:solidFill>
                  <a:schemeClr val="bg1"/>
                </a:solidFill>
                <a:latin typeface="Myriad Pro" panose="020B0503030403020204" pitchFamily="34" charset="0"/>
              </a:defRPr>
            </a:lvl3pPr>
            <a:lvl4pPr marL="1371600" indent="0" algn="ctr">
              <a:buNone/>
              <a:defRPr sz="1100">
                <a:solidFill>
                  <a:schemeClr val="bg1"/>
                </a:solidFill>
                <a:latin typeface="Myriad Pro" panose="020B0503030403020204" pitchFamily="34" charset="0"/>
              </a:defRPr>
            </a:lvl4pPr>
            <a:lvl5pPr marL="1828800" indent="0" algn="ctr">
              <a:buNone/>
              <a:defRPr sz="1100">
                <a:solidFill>
                  <a:schemeClr val="bg1"/>
                </a:solidFill>
                <a:latin typeface="Myriad Pro" panose="020B0503030403020204" pitchFamily="34" charset="0"/>
              </a:defRPr>
            </a:lvl5pPr>
          </a:lstStyle>
          <a:p>
            <a:pPr lvl="0"/>
            <a:r>
              <a:rPr lang="fr-FR" dirty="0" err="1"/>
              <a:t>xxxx</a:t>
            </a:r>
            <a:endParaRPr lang="fr-FR" dirty="0"/>
          </a:p>
        </p:txBody>
      </p:sp>
      <p:sp>
        <p:nvSpPr>
          <p:cNvPr id="2" name="ZoneTexte 1">
            <a:extLst>
              <a:ext uri="{FF2B5EF4-FFF2-40B4-BE49-F238E27FC236}">
                <a16:creationId xmlns:a16="http://schemas.microsoft.com/office/drawing/2014/main" id="{F496F871-957E-469C-975D-4AE26E59B5BA}"/>
              </a:ext>
            </a:extLst>
          </p:cNvPr>
          <p:cNvSpPr txBox="1"/>
          <p:nvPr userDrawn="1"/>
        </p:nvSpPr>
        <p:spPr>
          <a:xfrm>
            <a:off x="11596900" y="749300"/>
            <a:ext cx="576000" cy="215444"/>
          </a:xfrm>
          <a:prstGeom prst="rect">
            <a:avLst/>
          </a:prstGeom>
          <a:noFill/>
        </p:spPr>
        <p:txBody>
          <a:bodyPr wrap="square" lIns="0" rIns="0" rtlCol="0" anchor="ctr" anchorCtr="0">
            <a:noAutofit/>
          </a:bodyPr>
          <a:lstStyle/>
          <a:p>
            <a:r>
              <a:rPr lang="fr-FR" sz="800" b="1" dirty="0">
                <a:latin typeface="Myriad Pro" panose="020B0503030403020204" pitchFamily="34" charset="0"/>
              </a:rPr>
              <a:t>parents</a:t>
            </a:r>
          </a:p>
        </p:txBody>
      </p:sp>
      <p:pic>
        <p:nvPicPr>
          <p:cNvPr id="10" name="Image 9" descr="Une image contenant texte, graphiques vectoriels&#10;&#10;Description générée automatiquement">
            <a:extLst>
              <a:ext uri="{FF2B5EF4-FFF2-40B4-BE49-F238E27FC236}">
                <a16:creationId xmlns:a16="http://schemas.microsoft.com/office/drawing/2014/main" id="{C77D0001-F21A-4078-8924-22AD648C3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08578" y="190484"/>
            <a:ext cx="648000" cy="648000"/>
          </a:xfrm>
          <a:prstGeom prst="rect">
            <a:avLst/>
          </a:prstGeom>
        </p:spPr>
      </p:pic>
      <p:sp>
        <p:nvSpPr>
          <p:cNvPr id="11" name="Espace réservé du texte 9">
            <a:extLst>
              <a:ext uri="{FF2B5EF4-FFF2-40B4-BE49-F238E27FC236}">
                <a16:creationId xmlns:a16="http://schemas.microsoft.com/office/drawing/2014/main" id="{CA99BDC2-4562-4961-9C47-2456DF9FA3EB}"/>
              </a:ext>
            </a:extLst>
          </p:cNvPr>
          <p:cNvSpPr>
            <a:spLocks noGrp="1"/>
          </p:cNvSpPr>
          <p:nvPr>
            <p:ph type="body" sz="quarter" idx="10"/>
          </p:nvPr>
        </p:nvSpPr>
        <p:spPr>
          <a:xfrm>
            <a:off x="1038225" y="228600"/>
            <a:ext cx="9848850" cy="771525"/>
          </a:xfrm>
          <a:prstGeom prst="rect">
            <a:avLst/>
          </a:prstGeom>
        </p:spPr>
        <p:txBody>
          <a:bodyPr lIns="36000" anchor="ctr" anchorCtr="0"/>
          <a:lstStyle>
            <a:lvl1pPr marL="0" indent="0">
              <a:buNone/>
              <a:defRPr b="1">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13" name="Espace réservé du contenu 12">
            <a:extLst>
              <a:ext uri="{FF2B5EF4-FFF2-40B4-BE49-F238E27FC236}">
                <a16:creationId xmlns:a16="http://schemas.microsoft.com/office/drawing/2014/main" id="{1EF94AE4-3761-48D2-B74E-A270AC2177B6}"/>
              </a:ext>
            </a:extLst>
          </p:cNvPr>
          <p:cNvSpPr>
            <a:spLocks noGrp="1"/>
          </p:cNvSpPr>
          <p:nvPr>
            <p:ph sz="quarter" idx="11"/>
          </p:nvPr>
        </p:nvSpPr>
        <p:spPr>
          <a:xfrm>
            <a:off x="1038225" y="1076325"/>
            <a:ext cx="9849600" cy="361950"/>
          </a:xfrm>
          <a:prstGeom prst="rect">
            <a:avLst/>
          </a:prstGeom>
        </p:spPr>
        <p:txBody>
          <a:bodyPr lIns="36000" anchor="t" anchorCtr="0"/>
          <a:lstStyle>
            <a:lvl1pPr marL="0" indent="0">
              <a:buNone/>
              <a:defRPr sz="1400">
                <a:solidFill>
                  <a:schemeClr val="accent1"/>
                </a:solidFill>
                <a:latin typeface="Myriad Pro" panose="020B0503030403020204" pitchFamily="34" charset="0"/>
              </a:defRPr>
            </a:lvl1pPr>
            <a:lvl2pPr marL="4572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18030273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u-Cible Jeunes">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CCF9D63D-D507-4C04-9D00-6C13296CF2EB}"/>
              </a:ext>
            </a:extLst>
          </p:cNvPr>
          <p:cNvSpPr/>
          <p:nvPr userDrawn="1"/>
        </p:nvSpPr>
        <p:spPr>
          <a:xfrm>
            <a:off x="11346972" y="218268"/>
            <a:ext cx="576000" cy="576000"/>
          </a:xfrm>
          <a:prstGeom prst="ellipse">
            <a:avLst/>
          </a:pr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yriad Pro" panose="020B0503030403020204" pitchFamily="34" charset="0"/>
            </a:endParaRPr>
          </a:p>
        </p:txBody>
      </p:sp>
      <p:sp>
        <p:nvSpPr>
          <p:cNvPr id="5" name="Ellipse 4">
            <a:extLst>
              <a:ext uri="{FF2B5EF4-FFF2-40B4-BE49-F238E27FC236}">
                <a16:creationId xmlns:a16="http://schemas.microsoft.com/office/drawing/2014/main" id="{C448A100-8544-4FFE-84D6-80ABA1080E6E}"/>
              </a:ext>
            </a:extLst>
          </p:cNvPr>
          <p:cNvSpPr/>
          <p:nvPr userDrawn="1"/>
        </p:nvSpPr>
        <p:spPr>
          <a:xfrm>
            <a:off x="11226322" y="700298"/>
            <a:ext cx="324000" cy="324000"/>
          </a:xfrm>
          <a:prstGeom prst="ellipse">
            <a:avLst/>
          </a:pr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yriad Pro" panose="020B0503030403020204" pitchFamily="34" charset="0"/>
            </a:endParaRPr>
          </a:p>
        </p:txBody>
      </p:sp>
      <p:sp>
        <p:nvSpPr>
          <p:cNvPr id="6" name="Espace réservé du texte 11">
            <a:extLst>
              <a:ext uri="{FF2B5EF4-FFF2-40B4-BE49-F238E27FC236}">
                <a16:creationId xmlns:a16="http://schemas.microsoft.com/office/drawing/2014/main" id="{5EB2E3D8-C24D-4A2C-8105-9C70A5ACE374}"/>
              </a:ext>
            </a:extLst>
          </p:cNvPr>
          <p:cNvSpPr>
            <a:spLocks noGrp="1"/>
          </p:cNvSpPr>
          <p:nvPr>
            <p:ph type="body" sz="quarter" idx="12" hasCustomPrompt="1"/>
          </p:nvPr>
        </p:nvSpPr>
        <p:spPr>
          <a:xfrm>
            <a:off x="11200923" y="751098"/>
            <a:ext cx="368300" cy="216000"/>
          </a:xfrm>
          <a:prstGeom prst="rect">
            <a:avLst/>
          </a:prstGeom>
        </p:spPr>
        <p:txBody>
          <a:bodyPr lIns="0" rIns="0" anchor="ctr" anchorCtr="0"/>
          <a:lstStyle>
            <a:lvl1pPr marL="0" indent="0" algn="ctr">
              <a:buNone/>
              <a:defRPr sz="900" b="1">
                <a:solidFill>
                  <a:schemeClr val="tx1"/>
                </a:solidFill>
                <a:latin typeface="Myriad Pro" panose="020B0503030403020204" pitchFamily="34" charset="0"/>
              </a:defRPr>
            </a:lvl1pPr>
            <a:lvl2pPr marL="457200" indent="0" algn="ctr">
              <a:buNone/>
              <a:defRPr sz="1100">
                <a:solidFill>
                  <a:schemeClr val="bg1"/>
                </a:solidFill>
                <a:latin typeface="Myriad Pro" panose="020B0503030403020204" pitchFamily="34" charset="0"/>
              </a:defRPr>
            </a:lvl2pPr>
            <a:lvl3pPr marL="914400" indent="0" algn="ctr">
              <a:buNone/>
              <a:defRPr sz="1100">
                <a:solidFill>
                  <a:schemeClr val="bg1"/>
                </a:solidFill>
                <a:latin typeface="Myriad Pro" panose="020B0503030403020204" pitchFamily="34" charset="0"/>
              </a:defRPr>
            </a:lvl3pPr>
            <a:lvl4pPr marL="1371600" indent="0" algn="ctr">
              <a:buNone/>
              <a:defRPr sz="1100">
                <a:solidFill>
                  <a:schemeClr val="bg1"/>
                </a:solidFill>
                <a:latin typeface="Myriad Pro" panose="020B0503030403020204" pitchFamily="34" charset="0"/>
              </a:defRPr>
            </a:lvl4pPr>
            <a:lvl5pPr marL="1828800" indent="0" algn="ctr">
              <a:buNone/>
              <a:defRPr sz="1100">
                <a:solidFill>
                  <a:schemeClr val="bg1"/>
                </a:solidFill>
                <a:latin typeface="Myriad Pro" panose="020B0503030403020204" pitchFamily="34" charset="0"/>
              </a:defRPr>
            </a:lvl5pPr>
          </a:lstStyle>
          <a:p>
            <a:pPr lvl="0"/>
            <a:r>
              <a:rPr lang="fr-FR" dirty="0" err="1"/>
              <a:t>xxxx</a:t>
            </a:r>
            <a:endParaRPr lang="fr-FR" dirty="0"/>
          </a:p>
        </p:txBody>
      </p:sp>
      <p:sp>
        <p:nvSpPr>
          <p:cNvPr id="2" name="ZoneTexte 1">
            <a:extLst>
              <a:ext uri="{FF2B5EF4-FFF2-40B4-BE49-F238E27FC236}">
                <a16:creationId xmlns:a16="http://schemas.microsoft.com/office/drawing/2014/main" id="{F496F871-957E-469C-975D-4AE26E59B5BA}"/>
              </a:ext>
            </a:extLst>
          </p:cNvPr>
          <p:cNvSpPr txBox="1"/>
          <p:nvPr userDrawn="1"/>
        </p:nvSpPr>
        <p:spPr>
          <a:xfrm>
            <a:off x="11596900" y="749300"/>
            <a:ext cx="576000" cy="215444"/>
          </a:xfrm>
          <a:prstGeom prst="rect">
            <a:avLst/>
          </a:prstGeom>
          <a:noFill/>
        </p:spPr>
        <p:txBody>
          <a:bodyPr wrap="square" lIns="0" rIns="0" rtlCol="0" anchor="ctr" anchorCtr="0">
            <a:noAutofit/>
          </a:bodyPr>
          <a:lstStyle/>
          <a:p>
            <a:r>
              <a:rPr lang="fr-FR" sz="800" b="1" dirty="0">
                <a:latin typeface="Myriad Pro" panose="020B0503030403020204" pitchFamily="34" charset="0"/>
              </a:rPr>
              <a:t>jeunes</a:t>
            </a:r>
          </a:p>
        </p:txBody>
      </p:sp>
      <p:pic>
        <p:nvPicPr>
          <p:cNvPr id="9" name="Image 8" descr="Une image contenant texte, graphiques vectoriels&#10;&#10;Description générée automatiquement">
            <a:extLst>
              <a:ext uri="{FF2B5EF4-FFF2-40B4-BE49-F238E27FC236}">
                <a16:creationId xmlns:a16="http://schemas.microsoft.com/office/drawing/2014/main" id="{BF315771-F612-4F38-A63B-4C4ADCD906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08578" y="190484"/>
            <a:ext cx="648000" cy="648000"/>
          </a:xfrm>
          <a:prstGeom prst="rect">
            <a:avLst/>
          </a:prstGeom>
        </p:spPr>
      </p:pic>
      <p:sp>
        <p:nvSpPr>
          <p:cNvPr id="11" name="Espace réservé du texte 9">
            <a:extLst>
              <a:ext uri="{FF2B5EF4-FFF2-40B4-BE49-F238E27FC236}">
                <a16:creationId xmlns:a16="http://schemas.microsoft.com/office/drawing/2014/main" id="{D6D0D9BA-2492-4E92-A73D-25C8FF374361}"/>
              </a:ext>
            </a:extLst>
          </p:cNvPr>
          <p:cNvSpPr>
            <a:spLocks noGrp="1"/>
          </p:cNvSpPr>
          <p:nvPr>
            <p:ph type="body" sz="quarter" idx="10"/>
          </p:nvPr>
        </p:nvSpPr>
        <p:spPr>
          <a:xfrm>
            <a:off x="1038225" y="228600"/>
            <a:ext cx="9848850" cy="771525"/>
          </a:xfrm>
          <a:prstGeom prst="rect">
            <a:avLst/>
          </a:prstGeom>
        </p:spPr>
        <p:txBody>
          <a:bodyPr lIns="36000" anchor="ctr" anchorCtr="0"/>
          <a:lstStyle>
            <a:lvl1pPr marL="0" indent="0">
              <a:buNone/>
              <a:defRPr b="1">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13" name="Espace réservé du contenu 12">
            <a:extLst>
              <a:ext uri="{FF2B5EF4-FFF2-40B4-BE49-F238E27FC236}">
                <a16:creationId xmlns:a16="http://schemas.microsoft.com/office/drawing/2014/main" id="{8D7027F8-A598-45AB-9E01-9D79C894EF6B}"/>
              </a:ext>
            </a:extLst>
          </p:cNvPr>
          <p:cNvSpPr>
            <a:spLocks noGrp="1"/>
          </p:cNvSpPr>
          <p:nvPr>
            <p:ph sz="quarter" idx="11"/>
          </p:nvPr>
        </p:nvSpPr>
        <p:spPr>
          <a:xfrm>
            <a:off x="1038225" y="1076325"/>
            <a:ext cx="9849600" cy="361950"/>
          </a:xfrm>
          <a:prstGeom prst="rect">
            <a:avLst/>
          </a:prstGeom>
        </p:spPr>
        <p:txBody>
          <a:bodyPr lIns="36000" anchor="t" anchorCtr="0"/>
          <a:lstStyle>
            <a:lvl1pPr marL="0" indent="0">
              <a:buNone/>
              <a:defRPr sz="1400">
                <a:solidFill>
                  <a:schemeClr val="accent1"/>
                </a:solidFill>
                <a:latin typeface="Myriad Pro" panose="020B0503030403020204" pitchFamily="34" charset="0"/>
              </a:defRPr>
            </a:lvl1pPr>
            <a:lvl2pPr marL="4572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5680462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u-Cible Seniors">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CCF9D63D-D507-4C04-9D00-6C13296CF2EB}"/>
              </a:ext>
            </a:extLst>
          </p:cNvPr>
          <p:cNvSpPr/>
          <p:nvPr userDrawn="1"/>
        </p:nvSpPr>
        <p:spPr>
          <a:xfrm>
            <a:off x="11346972" y="218268"/>
            <a:ext cx="576000" cy="576000"/>
          </a:xfrm>
          <a:prstGeom prst="ellipse">
            <a:avLst/>
          </a:pr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yriad Pro" panose="020B0503030403020204" pitchFamily="34" charset="0"/>
            </a:endParaRPr>
          </a:p>
        </p:txBody>
      </p:sp>
      <p:sp>
        <p:nvSpPr>
          <p:cNvPr id="5" name="Ellipse 4">
            <a:extLst>
              <a:ext uri="{FF2B5EF4-FFF2-40B4-BE49-F238E27FC236}">
                <a16:creationId xmlns:a16="http://schemas.microsoft.com/office/drawing/2014/main" id="{C448A100-8544-4FFE-84D6-80ABA1080E6E}"/>
              </a:ext>
            </a:extLst>
          </p:cNvPr>
          <p:cNvSpPr/>
          <p:nvPr userDrawn="1"/>
        </p:nvSpPr>
        <p:spPr>
          <a:xfrm>
            <a:off x="11226322" y="700298"/>
            <a:ext cx="324000" cy="324000"/>
          </a:xfrm>
          <a:prstGeom prst="ellipse">
            <a:avLst/>
          </a:pr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yriad Pro" panose="020B0503030403020204" pitchFamily="34" charset="0"/>
            </a:endParaRPr>
          </a:p>
        </p:txBody>
      </p:sp>
      <p:sp>
        <p:nvSpPr>
          <p:cNvPr id="6" name="Espace réservé du texte 11">
            <a:extLst>
              <a:ext uri="{FF2B5EF4-FFF2-40B4-BE49-F238E27FC236}">
                <a16:creationId xmlns:a16="http://schemas.microsoft.com/office/drawing/2014/main" id="{5EB2E3D8-C24D-4A2C-8105-9C70A5ACE374}"/>
              </a:ext>
            </a:extLst>
          </p:cNvPr>
          <p:cNvSpPr>
            <a:spLocks noGrp="1"/>
          </p:cNvSpPr>
          <p:nvPr>
            <p:ph type="body" sz="quarter" idx="12" hasCustomPrompt="1"/>
          </p:nvPr>
        </p:nvSpPr>
        <p:spPr>
          <a:xfrm>
            <a:off x="11200923" y="751098"/>
            <a:ext cx="368300" cy="216000"/>
          </a:xfrm>
          <a:prstGeom prst="rect">
            <a:avLst/>
          </a:prstGeom>
        </p:spPr>
        <p:txBody>
          <a:bodyPr lIns="0" rIns="0" anchor="ctr" anchorCtr="0"/>
          <a:lstStyle>
            <a:lvl1pPr marL="0" indent="0" algn="ctr">
              <a:buNone/>
              <a:defRPr sz="900" b="1">
                <a:solidFill>
                  <a:schemeClr val="tx1"/>
                </a:solidFill>
                <a:latin typeface="Myriad Pro" panose="020B0503030403020204" pitchFamily="34" charset="0"/>
              </a:defRPr>
            </a:lvl1pPr>
            <a:lvl2pPr marL="457200" indent="0" algn="ctr">
              <a:buNone/>
              <a:defRPr sz="1100">
                <a:solidFill>
                  <a:schemeClr val="bg1"/>
                </a:solidFill>
                <a:latin typeface="Myriad Pro" panose="020B0503030403020204" pitchFamily="34" charset="0"/>
              </a:defRPr>
            </a:lvl2pPr>
            <a:lvl3pPr marL="914400" indent="0" algn="ctr">
              <a:buNone/>
              <a:defRPr sz="1100">
                <a:solidFill>
                  <a:schemeClr val="bg1"/>
                </a:solidFill>
                <a:latin typeface="Myriad Pro" panose="020B0503030403020204" pitchFamily="34" charset="0"/>
              </a:defRPr>
            </a:lvl3pPr>
            <a:lvl4pPr marL="1371600" indent="0" algn="ctr">
              <a:buNone/>
              <a:defRPr sz="1100">
                <a:solidFill>
                  <a:schemeClr val="bg1"/>
                </a:solidFill>
                <a:latin typeface="Myriad Pro" panose="020B0503030403020204" pitchFamily="34" charset="0"/>
              </a:defRPr>
            </a:lvl4pPr>
            <a:lvl5pPr marL="1828800" indent="0" algn="ctr">
              <a:buNone/>
              <a:defRPr sz="1100">
                <a:solidFill>
                  <a:schemeClr val="bg1"/>
                </a:solidFill>
                <a:latin typeface="Myriad Pro" panose="020B0503030403020204" pitchFamily="34" charset="0"/>
              </a:defRPr>
            </a:lvl5pPr>
          </a:lstStyle>
          <a:p>
            <a:pPr lvl="0"/>
            <a:r>
              <a:rPr lang="fr-FR" dirty="0" err="1"/>
              <a:t>xxxx</a:t>
            </a:r>
            <a:endParaRPr lang="fr-FR" dirty="0"/>
          </a:p>
        </p:txBody>
      </p:sp>
      <p:sp>
        <p:nvSpPr>
          <p:cNvPr id="2" name="ZoneTexte 1">
            <a:extLst>
              <a:ext uri="{FF2B5EF4-FFF2-40B4-BE49-F238E27FC236}">
                <a16:creationId xmlns:a16="http://schemas.microsoft.com/office/drawing/2014/main" id="{F496F871-957E-469C-975D-4AE26E59B5BA}"/>
              </a:ext>
            </a:extLst>
          </p:cNvPr>
          <p:cNvSpPr txBox="1"/>
          <p:nvPr userDrawn="1"/>
        </p:nvSpPr>
        <p:spPr>
          <a:xfrm>
            <a:off x="11596900" y="749300"/>
            <a:ext cx="576000" cy="215444"/>
          </a:xfrm>
          <a:prstGeom prst="rect">
            <a:avLst/>
          </a:prstGeom>
          <a:noFill/>
        </p:spPr>
        <p:txBody>
          <a:bodyPr wrap="square" lIns="0" rIns="0" rtlCol="0" anchor="ctr" anchorCtr="0">
            <a:noAutofit/>
          </a:bodyPr>
          <a:lstStyle/>
          <a:p>
            <a:r>
              <a:rPr lang="fr-FR" sz="800" b="1" dirty="0">
                <a:latin typeface="Myriad Pro" panose="020B0503030403020204" pitchFamily="34" charset="0"/>
              </a:rPr>
              <a:t>seniors</a:t>
            </a:r>
          </a:p>
        </p:txBody>
      </p:sp>
      <p:pic>
        <p:nvPicPr>
          <p:cNvPr id="10" name="Image 9">
            <a:extLst>
              <a:ext uri="{FF2B5EF4-FFF2-40B4-BE49-F238E27FC236}">
                <a16:creationId xmlns:a16="http://schemas.microsoft.com/office/drawing/2014/main" id="{6A02F4E8-B5AF-4E9D-82DF-0DC7770327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08578" y="190484"/>
            <a:ext cx="648000" cy="648000"/>
          </a:xfrm>
          <a:prstGeom prst="rect">
            <a:avLst/>
          </a:prstGeom>
        </p:spPr>
      </p:pic>
      <p:sp>
        <p:nvSpPr>
          <p:cNvPr id="11" name="Espace réservé du texte 9">
            <a:extLst>
              <a:ext uri="{FF2B5EF4-FFF2-40B4-BE49-F238E27FC236}">
                <a16:creationId xmlns:a16="http://schemas.microsoft.com/office/drawing/2014/main" id="{BDBC93A6-DED1-49F5-855F-8E59DFE8FEDF}"/>
              </a:ext>
            </a:extLst>
          </p:cNvPr>
          <p:cNvSpPr>
            <a:spLocks noGrp="1"/>
          </p:cNvSpPr>
          <p:nvPr>
            <p:ph type="body" sz="quarter" idx="10"/>
          </p:nvPr>
        </p:nvSpPr>
        <p:spPr>
          <a:xfrm>
            <a:off x="1038225" y="228600"/>
            <a:ext cx="9848850" cy="771525"/>
          </a:xfrm>
          <a:prstGeom prst="rect">
            <a:avLst/>
          </a:prstGeom>
        </p:spPr>
        <p:txBody>
          <a:bodyPr lIns="36000" anchor="ctr" anchorCtr="0"/>
          <a:lstStyle>
            <a:lvl1pPr marL="0" indent="0">
              <a:buNone/>
              <a:defRPr b="1">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13" name="Espace réservé du contenu 12">
            <a:extLst>
              <a:ext uri="{FF2B5EF4-FFF2-40B4-BE49-F238E27FC236}">
                <a16:creationId xmlns:a16="http://schemas.microsoft.com/office/drawing/2014/main" id="{7A95A4E6-3EFD-4B81-B0D2-A7B65D715674}"/>
              </a:ext>
            </a:extLst>
          </p:cNvPr>
          <p:cNvSpPr>
            <a:spLocks noGrp="1"/>
          </p:cNvSpPr>
          <p:nvPr>
            <p:ph sz="quarter" idx="11"/>
          </p:nvPr>
        </p:nvSpPr>
        <p:spPr>
          <a:xfrm>
            <a:off x="1038225" y="1076325"/>
            <a:ext cx="9849600" cy="361950"/>
          </a:xfrm>
          <a:prstGeom prst="rect">
            <a:avLst/>
          </a:prstGeom>
        </p:spPr>
        <p:txBody>
          <a:bodyPr lIns="36000" anchor="t" anchorCtr="0"/>
          <a:lstStyle>
            <a:lvl1pPr marL="0" indent="0">
              <a:buNone/>
              <a:defRPr sz="1400">
                <a:solidFill>
                  <a:schemeClr val="accent1"/>
                </a:solidFill>
                <a:latin typeface="Myriad Pro" panose="020B0503030403020204" pitchFamily="34" charset="0"/>
              </a:defRPr>
            </a:lvl1pPr>
            <a:lvl2pPr marL="4572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13069882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8_Vide">
    <p:spTree>
      <p:nvGrpSpPr>
        <p:cNvPr id="1" name=""/>
        <p:cNvGrpSpPr/>
        <p:nvPr/>
      </p:nvGrpSpPr>
      <p:grpSpPr>
        <a:xfrm>
          <a:off x="0" y="0"/>
          <a:ext cx="0" cy="0"/>
          <a:chOff x="0" y="0"/>
          <a:chExt cx="0" cy="0"/>
        </a:xfrm>
      </p:grpSpPr>
      <p:sp>
        <p:nvSpPr>
          <p:cNvPr id="20" name="Espace réservé du texte 9">
            <a:extLst>
              <a:ext uri="{FF2B5EF4-FFF2-40B4-BE49-F238E27FC236}">
                <a16:creationId xmlns:a16="http://schemas.microsoft.com/office/drawing/2014/main" id="{BB34188B-C7C3-4F90-B7AF-54988585B5A0}"/>
              </a:ext>
            </a:extLst>
          </p:cNvPr>
          <p:cNvSpPr>
            <a:spLocks noGrp="1"/>
          </p:cNvSpPr>
          <p:nvPr>
            <p:ph type="body" sz="quarter" idx="10"/>
          </p:nvPr>
        </p:nvSpPr>
        <p:spPr>
          <a:xfrm>
            <a:off x="1038225" y="228600"/>
            <a:ext cx="9848850" cy="771525"/>
          </a:xfrm>
          <a:prstGeom prst="rect">
            <a:avLst/>
          </a:prstGeom>
        </p:spPr>
        <p:txBody>
          <a:bodyPr lIns="36000" anchor="ctr" anchorCtr="0"/>
          <a:lstStyle>
            <a:lvl1pPr marL="0" indent="0">
              <a:buNone/>
              <a:defRPr b="1">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22" name="Espace réservé du contenu 12">
            <a:extLst>
              <a:ext uri="{FF2B5EF4-FFF2-40B4-BE49-F238E27FC236}">
                <a16:creationId xmlns:a16="http://schemas.microsoft.com/office/drawing/2014/main" id="{D12D64FE-3737-46DB-80B0-CA3B8229411A}"/>
              </a:ext>
            </a:extLst>
          </p:cNvPr>
          <p:cNvSpPr>
            <a:spLocks noGrp="1"/>
          </p:cNvSpPr>
          <p:nvPr>
            <p:ph sz="quarter" idx="11"/>
          </p:nvPr>
        </p:nvSpPr>
        <p:spPr>
          <a:xfrm>
            <a:off x="1038225" y="1076325"/>
            <a:ext cx="9849600" cy="361950"/>
          </a:xfrm>
          <a:prstGeom prst="rect">
            <a:avLst/>
          </a:prstGeom>
        </p:spPr>
        <p:txBody>
          <a:bodyPr lIns="36000" anchor="t" anchorCtr="0"/>
          <a:lstStyle>
            <a:lvl1pPr marL="0" indent="0">
              <a:buNone/>
              <a:defRPr sz="1400">
                <a:solidFill>
                  <a:schemeClr val="accent1"/>
                </a:solidFill>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3" name="Espace réservé du contenu 2">
            <a:extLst>
              <a:ext uri="{FF2B5EF4-FFF2-40B4-BE49-F238E27FC236}">
                <a16:creationId xmlns:a16="http://schemas.microsoft.com/office/drawing/2014/main" id="{62FA6DCC-7A84-4850-A25F-0917AF84DF07}"/>
              </a:ext>
            </a:extLst>
          </p:cNvPr>
          <p:cNvSpPr>
            <a:spLocks noGrp="1"/>
          </p:cNvSpPr>
          <p:nvPr>
            <p:ph sz="quarter" idx="12"/>
          </p:nvPr>
        </p:nvSpPr>
        <p:spPr>
          <a:xfrm>
            <a:off x="1038225" y="1704975"/>
            <a:ext cx="9849600" cy="4391025"/>
          </a:xfrm>
          <a:prstGeom prst="rect">
            <a:avLst/>
          </a:prstGeom>
        </p:spPr>
        <p:txBody>
          <a:bodyPr/>
          <a:lstStyle>
            <a:lvl1pPr marL="228600" indent="-228600">
              <a:buClr>
                <a:schemeClr val="accent1"/>
              </a:buClr>
              <a:buFont typeface="Wingdings 3" panose="05040102010807070707" pitchFamily="18" charset="2"/>
              <a:buChar char="}"/>
              <a:defRPr b="1">
                <a:latin typeface="Myriad Pro" panose="020B0503030403020204" pitchFamily="34" charset="0"/>
              </a:defRPr>
            </a:lvl1pPr>
            <a:lvl2pPr marL="685800" indent="-228600">
              <a:buClr>
                <a:schemeClr val="accent3"/>
              </a:buClr>
              <a:buFont typeface="Wingdings 3" panose="05040102010807070707" pitchFamily="18" charset="2"/>
              <a:buChar char="}"/>
              <a:defRPr>
                <a:latin typeface="Myriad Pro" panose="020B0503030403020204" pitchFamily="34" charset="0"/>
              </a:defRPr>
            </a:lvl2pPr>
            <a:lvl3pPr marL="1143000" indent="-228600">
              <a:buClr>
                <a:schemeClr val="accent1"/>
              </a:buClr>
              <a:buFont typeface="Wingdings 2" panose="05020102010507070707" pitchFamily="18" charset="2"/>
              <a:buChar char="Ù"/>
              <a:defRPr>
                <a:latin typeface="Myriad Pro" panose="020B0503030403020204" pitchFamily="34" charset="0"/>
              </a:defRPr>
            </a:lvl3pPr>
            <a:lvl4pPr marL="1600200" indent="-228600">
              <a:buClr>
                <a:schemeClr val="accent2"/>
              </a:buClr>
              <a:buFont typeface="Wingdings 3" panose="05040102010807070707" pitchFamily="18" charset="2"/>
              <a:buChar char="}"/>
              <a:defRPr>
                <a:latin typeface="Myriad Pro" panose="020B0503030403020204" pitchFamily="34" charset="0"/>
              </a:defRPr>
            </a:lvl4pPr>
            <a:lvl5pPr marL="2057400" indent="-228600">
              <a:buClr>
                <a:schemeClr val="accent1"/>
              </a:buClr>
              <a:buFont typeface="Wingdings 3" panose="05040102010807070707" pitchFamily="18" charset="2"/>
              <a:buChar char="}"/>
              <a:defRPr>
                <a:latin typeface="Myriad Pro" panose="020B0503030403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19194658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2_Vide">
    <p:spTree>
      <p:nvGrpSpPr>
        <p:cNvPr id="1" name=""/>
        <p:cNvGrpSpPr/>
        <p:nvPr/>
      </p:nvGrpSpPr>
      <p:grpSpPr>
        <a:xfrm>
          <a:off x="0" y="0"/>
          <a:ext cx="0" cy="0"/>
          <a:chOff x="0" y="0"/>
          <a:chExt cx="0" cy="0"/>
        </a:xfrm>
      </p:grpSpPr>
      <p:sp>
        <p:nvSpPr>
          <p:cNvPr id="20" name="Espace réservé du texte 9">
            <a:extLst>
              <a:ext uri="{FF2B5EF4-FFF2-40B4-BE49-F238E27FC236}">
                <a16:creationId xmlns:a16="http://schemas.microsoft.com/office/drawing/2014/main" id="{BB34188B-C7C3-4F90-B7AF-54988585B5A0}"/>
              </a:ext>
            </a:extLst>
          </p:cNvPr>
          <p:cNvSpPr>
            <a:spLocks noGrp="1"/>
          </p:cNvSpPr>
          <p:nvPr>
            <p:ph type="body" sz="quarter" idx="10"/>
          </p:nvPr>
        </p:nvSpPr>
        <p:spPr>
          <a:xfrm>
            <a:off x="1038225" y="228600"/>
            <a:ext cx="9848850" cy="771525"/>
          </a:xfrm>
          <a:prstGeom prst="rect">
            <a:avLst/>
          </a:prstGeom>
        </p:spPr>
        <p:txBody>
          <a:bodyPr lIns="36000" anchor="ctr" anchorCtr="0"/>
          <a:lstStyle>
            <a:lvl1pPr marL="0" indent="0">
              <a:buNone/>
              <a:defRPr b="1">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22" name="Espace réservé du contenu 12">
            <a:extLst>
              <a:ext uri="{FF2B5EF4-FFF2-40B4-BE49-F238E27FC236}">
                <a16:creationId xmlns:a16="http://schemas.microsoft.com/office/drawing/2014/main" id="{D12D64FE-3737-46DB-80B0-CA3B8229411A}"/>
              </a:ext>
            </a:extLst>
          </p:cNvPr>
          <p:cNvSpPr>
            <a:spLocks noGrp="1"/>
          </p:cNvSpPr>
          <p:nvPr>
            <p:ph sz="quarter" idx="11"/>
          </p:nvPr>
        </p:nvSpPr>
        <p:spPr>
          <a:xfrm>
            <a:off x="1038225" y="1076325"/>
            <a:ext cx="9849600" cy="361950"/>
          </a:xfrm>
          <a:prstGeom prst="rect">
            <a:avLst/>
          </a:prstGeom>
        </p:spPr>
        <p:txBody>
          <a:bodyPr lIns="36000" anchor="t" anchorCtr="0"/>
          <a:lstStyle>
            <a:lvl1pPr marL="0" indent="0">
              <a:buNone/>
              <a:defRPr sz="1400">
                <a:solidFill>
                  <a:schemeClr val="accent1"/>
                </a:solidFill>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3" name="Espace réservé du contenu 2">
            <a:extLst>
              <a:ext uri="{FF2B5EF4-FFF2-40B4-BE49-F238E27FC236}">
                <a16:creationId xmlns:a16="http://schemas.microsoft.com/office/drawing/2014/main" id="{62FA6DCC-7A84-4850-A25F-0917AF84DF07}"/>
              </a:ext>
            </a:extLst>
          </p:cNvPr>
          <p:cNvSpPr>
            <a:spLocks noGrp="1"/>
          </p:cNvSpPr>
          <p:nvPr>
            <p:ph sz="quarter" idx="12"/>
          </p:nvPr>
        </p:nvSpPr>
        <p:spPr>
          <a:xfrm>
            <a:off x="1038225" y="1704975"/>
            <a:ext cx="4886325" cy="4391025"/>
          </a:xfrm>
          <a:prstGeom prst="rect">
            <a:avLst/>
          </a:prstGeom>
        </p:spPr>
        <p:txBody>
          <a:bodyPr/>
          <a:lstStyle>
            <a:lvl1pPr marL="228600" indent="-228600">
              <a:buClr>
                <a:schemeClr val="accent1"/>
              </a:buClr>
              <a:buFont typeface="Wingdings 3" panose="05040102010807070707" pitchFamily="18" charset="2"/>
              <a:buChar char="}"/>
              <a:defRPr b="1">
                <a:latin typeface="Myriad Pro" panose="020B0503030403020204" pitchFamily="34" charset="0"/>
              </a:defRPr>
            </a:lvl1pPr>
            <a:lvl2pPr marL="685800" indent="-228600">
              <a:buClr>
                <a:schemeClr val="accent3"/>
              </a:buClr>
              <a:buFont typeface="Wingdings 3" panose="05040102010807070707" pitchFamily="18" charset="2"/>
              <a:buChar char="}"/>
              <a:defRPr>
                <a:latin typeface="Myriad Pro" panose="020B0503030403020204" pitchFamily="34" charset="0"/>
              </a:defRPr>
            </a:lvl2pPr>
            <a:lvl3pPr marL="1143000" indent="-228600">
              <a:buClr>
                <a:schemeClr val="accent1"/>
              </a:buClr>
              <a:buFont typeface="Wingdings 2" panose="05020102010507070707" pitchFamily="18" charset="2"/>
              <a:buChar char="Ù"/>
              <a:defRPr>
                <a:latin typeface="Myriad Pro" panose="020B0503030403020204" pitchFamily="34" charset="0"/>
              </a:defRPr>
            </a:lvl3pPr>
            <a:lvl4pPr marL="1600200" indent="-228600">
              <a:buClr>
                <a:schemeClr val="accent2"/>
              </a:buClr>
              <a:buFont typeface="Wingdings 3" panose="05040102010807070707" pitchFamily="18" charset="2"/>
              <a:buChar char="}"/>
              <a:defRPr>
                <a:latin typeface="Myriad Pro" panose="020B0503030403020204" pitchFamily="34" charset="0"/>
              </a:defRPr>
            </a:lvl4pPr>
            <a:lvl5pPr marL="2057400" indent="-228600">
              <a:buClr>
                <a:schemeClr val="accent1"/>
              </a:buClr>
              <a:buFont typeface="Wingdings 3" panose="05040102010807070707" pitchFamily="18" charset="2"/>
              <a:buChar char="}"/>
              <a:defRPr>
                <a:latin typeface="Myriad Pro" panose="020B0503030403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5" name="Espace réservé du contenu 2">
            <a:extLst>
              <a:ext uri="{FF2B5EF4-FFF2-40B4-BE49-F238E27FC236}">
                <a16:creationId xmlns:a16="http://schemas.microsoft.com/office/drawing/2014/main" id="{71261F76-3A3E-4377-AAF8-B8383BA7A0E7}"/>
              </a:ext>
            </a:extLst>
          </p:cNvPr>
          <p:cNvSpPr>
            <a:spLocks noGrp="1"/>
          </p:cNvSpPr>
          <p:nvPr>
            <p:ph sz="quarter" idx="13"/>
          </p:nvPr>
        </p:nvSpPr>
        <p:spPr>
          <a:xfrm>
            <a:off x="6001500" y="1704975"/>
            <a:ext cx="4886325" cy="4391025"/>
          </a:xfrm>
          <a:prstGeom prst="rect">
            <a:avLst/>
          </a:prstGeom>
        </p:spPr>
        <p:txBody>
          <a:bodyPr/>
          <a:lstStyle>
            <a:lvl1pPr marL="228600" indent="-228600">
              <a:buClr>
                <a:schemeClr val="accent1"/>
              </a:buClr>
              <a:buFont typeface="Wingdings 3" panose="05040102010807070707" pitchFamily="18" charset="2"/>
              <a:buChar char="}"/>
              <a:defRPr b="1">
                <a:latin typeface="Myriad Pro" panose="020B0503030403020204" pitchFamily="34" charset="0"/>
              </a:defRPr>
            </a:lvl1pPr>
            <a:lvl2pPr marL="685800" indent="-228600">
              <a:buClr>
                <a:schemeClr val="accent3"/>
              </a:buClr>
              <a:buFont typeface="Wingdings 3" panose="05040102010807070707" pitchFamily="18" charset="2"/>
              <a:buChar char="}"/>
              <a:defRPr>
                <a:latin typeface="Myriad Pro" panose="020B0503030403020204" pitchFamily="34" charset="0"/>
              </a:defRPr>
            </a:lvl2pPr>
            <a:lvl3pPr marL="1143000" indent="-228600">
              <a:buClr>
                <a:schemeClr val="accent1"/>
              </a:buClr>
              <a:buFont typeface="Wingdings 2" panose="05020102010507070707" pitchFamily="18" charset="2"/>
              <a:buChar char="Ù"/>
              <a:defRPr>
                <a:latin typeface="Myriad Pro" panose="020B0503030403020204" pitchFamily="34" charset="0"/>
              </a:defRPr>
            </a:lvl3pPr>
            <a:lvl4pPr marL="1600200" indent="-228600">
              <a:buClr>
                <a:schemeClr val="accent2"/>
              </a:buClr>
              <a:buFont typeface="Wingdings 3" panose="05040102010807070707" pitchFamily="18" charset="2"/>
              <a:buChar char="}"/>
              <a:defRPr>
                <a:latin typeface="Myriad Pro" panose="020B0503030403020204" pitchFamily="34" charset="0"/>
              </a:defRPr>
            </a:lvl4pPr>
            <a:lvl5pPr marL="2057400" indent="-228600">
              <a:buClr>
                <a:schemeClr val="accent1"/>
              </a:buClr>
              <a:buFont typeface="Wingdings 3" panose="05040102010807070707" pitchFamily="18" charset="2"/>
              <a:buChar char="}"/>
              <a:defRPr>
                <a:latin typeface="Myriad Pro" panose="020B0503030403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17897542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1_Vide">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B16ACC76-FEEB-4C1E-97CD-9F5ABE589C81}"/>
              </a:ext>
            </a:extLst>
          </p:cNvPr>
          <p:cNvSpPr>
            <a:spLocks noGrp="1"/>
          </p:cNvSpPr>
          <p:nvPr>
            <p:ph type="pic" sz="quarter" idx="12"/>
          </p:nvPr>
        </p:nvSpPr>
        <p:spPr>
          <a:xfrm>
            <a:off x="1071510" y="1828800"/>
            <a:ext cx="1993191" cy="1283055"/>
          </a:xfrm>
          <a:prstGeom prst="rect">
            <a:avLst/>
          </a:prstGeom>
        </p:spPr>
        <p:txBody>
          <a:bodyPr/>
          <a:lstStyle>
            <a:lvl1pPr marL="0" indent="0">
              <a:buNone/>
              <a:defRPr sz="1100"/>
            </a:lvl1pPr>
          </a:lstStyle>
          <a:p>
            <a:endParaRPr lang="fr-FR" dirty="0"/>
          </a:p>
        </p:txBody>
      </p:sp>
      <p:sp>
        <p:nvSpPr>
          <p:cNvPr id="11" name="Espace réservé du texte 4">
            <a:extLst>
              <a:ext uri="{FF2B5EF4-FFF2-40B4-BE49-F238E27FC236}">
                <a16:creationId xmlns:a16="http://schemas.microsoft.com/office/drawing/2014/main" id="{B46113BD-1F20-497E-B617-29A1644F0836}"/>
              </a:ext>
            </a:extLst>
          </p:cNvPr>
          <p:cNvSpPr>
            <a:spLocks noGrp="1"/>
          </p:cNvSpPr>
          <p:nvPr>
            <p:ph type="body" sz="quarter" idx="13"/>
          </p:nvPr>
        </p:nvSpPr>
        <p:spPr>
          <a:xfrm>
            <a:off x="1071510" y="3201693"/>
            <a:ext cx="1993191" cy="2762509"/>
          </a:xfrm>
          <a:prstGeom prst="rect">
            <a:avLst/>
          </a:prstGeom>
        </p:spPr>
        <p:txBody>
          <a:bodyPr lIns="0" rIns="0"/>
          <a:lstStyle>
            <a:lvl1pPr marL="0" indent="0" algn="just">
              <a:buNone/>
              <a:defRPr sz="1200">
                <a:latin typeface="Myriad Pro" panose="020B0503030403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fr-FR" dirty="0"/>
              <a:t>Cliquez pour modifier les styles du texte du masque</a:t>
            </a:r>
          </a:p>
        </p:txBody>
      </p:sp>
      <p:sp>
        <p:nvSpPr>
          <p:cNvPr id="12" name="Espace réservé pour une image  2">
            <a:extLst>
              <a:ext uri="{FF2B5EF4-FFF2-40B4-BE49-F238E27FC236}">
                <a16:creationId xmlns:a16="http://schemas.microsoft.com/office/drawing/2014/main" id="{CC2CB7EC-665E-48BE-856D-DC1C9967A306}"/>
              </a:ext>
            </a:extLst>
          </p:cNvPr>
          <p:cNvSpPr>
            <a:spLocks noGrp="1"/>
          </p:cNvSpPr>
          <p:nvPr>
            <p:ph type="pic" sz="quarter" idx="14"/>
          </p:nvPr>
        </p:nvSpPr>
        <p:spPr>
          <a:xfrm>
            <a:off x="3212437" y="1828800"/>
            <a:ext cx="1993191" cy="1283055"/>
          </a:xfrm>
          <a:prstGeom prst="rect">
            <a:avLst/>
          </a:prstGeom>
        </p:spPr>
        <p:txBody>
          <a:bodyPr/>
          <a:lstStyle>
            <a:lvl1pPr marL="0" indent="0">
              <a:buNone/>
              <a:defRPr sz="1100"/>
            </a:lvl1pPr>
          </a:lstStyle>
          <a:p>
            <a:endParaRPr lang="fr-FR" dirty="0"/>
          </a:p>
        </p:txBody>
      </p:sp>
      <p:sp>
        <p:nvSpPr>
          <p:cNvPr id="13" name="Espace réservé du texte 4">
            <a:extLst>
              <a:ext uri="{FF2B5EF4-FFF2-40B4-BE49-F238E27FC236}">
                <a16:creationId xmlns:a16="http://schemas.microsoft.com/office/drawing/2014/main" id="{0A37ACFF-A0B5-48E1-B79D-843D5FFB6B9E}"/>
              </a:ext>
            </a:extLst>
          </p:cNvPr>
          <p:cNvSpPr>
            <a:spLocks noGrp="1"/>
          </p:cNvSpPr>
          <p:nvPr>
            <p:ph type="body" sz="quarter" idx="15"/>
          </p:nvPr>
        </p:nvSpPr>
        <p:spPr>
          <a:xfrm>
            <a:off x="3212437" y="3201693"/>
            <a:ext cx="1993191" cy="2762509"/>
          </a:xfrm>
          <a:prstGeom prst="rect">
            <a:avLst/>
          </a:prstGeom>
        </p:spPr>
        <p:txBody>
          <a:bodyPr lIns="0" rIns="0"/>
          <a:lstStyle>
            <a:lvl1pPr marL="0" indent="0" algn="just">
              <a:buNone/>
              <a:defRPr sz="1200">
                <a:latin typeface="Myriad Pro" panose="020B0503030403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fr-FR" dirty="0"/>
              <a:t>Cliquez pour modifier les styles du texte du masque</a:t>
            </a:r>
          </a:p>
        </p:txBody>
      </p:sp>
      <p:sp>
        <p:nvSpPr>
          <p:cNvPr id="14" name="Espace réservé pour une image  2">
            <a:extLst>
              <a:ext uri="{FF2B5EF4-FFF2-40B4-BE49-F238E27FC236}">
                <a16:creationId xmlns:a16="http://schemas.microsoft.com/office/drawing/2014/main" id="{0DC83521-9CA6-4144-8ACF-970751A2406C}"/>
              </a:ext>
            </a:extLst>
          </p:cNvPr>
          <p:cNvSpPr>
            <a:spLocks noGrp="1"/>
          </p:cNvSpPr>
          <p:nvPr>
            <p:ph type="pic" sz="quarter" idx="16"/>
          </p:nvPr>
        </p:nvSpPr>
        <p:spPr>
          <a:xfrm>
            <a:off x="5353364" y="1828800"/>
            <a:ext cx="1993191" cy="1283055"/>
          </a:xfrm>
          <a:prstGeom prst="rect">
            <a:avLst/>
          </a:prstGeom>
        </p:spPr>
        <p:txBody>
          <a:bodyPr/>
          <a:lstStyle>
            <a:lvl1pPr marL="0" indent="0">
              <a:buNone/>
              <a:defRPr sz="1100"/>
            </a:lvl1pPr>
          </a:lstStyle>
          <a:p>
            <a:endParaRPr lang="fr-FR" dirty="0"/>
          </a:p>
        </p:txBody>
      </p:sp>
      <p:sp>
        <p:nvSpPr>
          <p:cNvPr id="15" name="Espace réservé du texte 4">
            <a:extLst>
              <a:ext uri="{FF2B5EF4-FFF2-40B4-BE49-F238E27FC236}">
                <a16:creationId xmlns:a16="http://schemas.microsoft.com/office/drawing/2014/main" id="{565A3563-DB45-4098-8C0C-EAC58AE8E157}"/>
              </a:ext>
            </a:extLst>
          </p:cNvPr>
          <p:cNvSpPr>
            <a:spLocks noGrp="1"/>
          </p:cNvSpPr>
          <p:nvPr>
            <p:ph type="body" sz="quarter" idx="17"/>
          </p:nvPr>
        </p:nvSpPr>
        <p:spPr>
          <a:xfrm>
            <a:off x="5353364" y="3201693"/>
            <a:ext cx="1993191" cy="2762509"/>
          </a:xfrm>
          <a:prstGeom prst="rect">
            <a:avLst/>
          </a:prstGeom>
        </p:spPr>
        <p:txBody>
          <a:bodyPr lIns="0" rIns="0"/>
          <a:lstStyle>
            <a:lvl1pPr marL="0" indent="0" algn="just">
              <a:buNone/>
              <a:defRPr sz="1200">
                <a:latin typeface="Myriad Pro" panose="020B0503030403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fr-FR" dirty="0"/>
              <a:t>Cliquez pour modifier les styles du texte du masque</a:t>
            </a:r>
          </a:p>
        </p:txBody>
      </p:sp>
      <p:sp>
        <p:nvSpPr>
          <p:cNvPr id="16" name="Espace réservé pour une image  2">
            <a:extLst>
              <a:ext uri="{FF2B5EF4-FFF2-40B4-BE49-F238E27FC236}">
                <a16:creationId xmlns:a16="http://schemas.microsoft.com/office/drawing/2014/main" id="{D1B8CE71-9F6B-4630-AEE5-BD1854B70607}"/>
              </a:ext>
            </a:extLst>
          </p:cNvPr>
          <p:cNvSpPr>
            <a:spLocks noGrp="1"/>
          </p:cNvSpPr>
          <p:nvPr>
            <p:ph type="pic" sz="quarter" idx="18"/>
          </p:nvPr>
        </p:nvSpPr>
        <p:spPr>
          <a:xfrm>
            <a:off x="7494291" y="1828800"/>
            <a:ext cx="1993191" cy="1283055"/>
          </a:xfrm>
          <a:prstGeom prst="rect">
            <a:avLst/>
          </a:prstGeom>
        </p:spPr>
        <p:txBody>
          <a:bodyPr/>
          <a:lstStyle>
            <a:lvl1pPr marL="0" indent="0">
              <a:buNone/>
              <a:defRPr sz="1100"/>
            </a:lvl1pPr>
          </a:lstStyle>
          <a:p>
            <a:endParaRPr lang="fr-FR" dirty="0"/>
          </a:p>
        </p:txBody>
      </p:sp>
      <p:sp>
        <p:nvSpPr>
          <p:cNvPr id="17" name="Espace réservé du texte 4">
            <a:extLst>
              <a:ext uri="{FF2B5EF4-FFF2-40B4-BE49-F238E27FC236}">
                <a16:creationId xmlns:a16="http://schemas.microsoft.com/office/drawing/2014/main" id="{84960380-5B7F-4A09-8E92-4849B398A0E3}"/>
              </a:ext>
            </a:extLst>
          </p:cNvPr>
          <p:cNvSpPr>
            <a:spLocks noGrp="1"/>
          </p:cNvSpPr>
          <p:nvPr>
            <p:ph type="body" sz="quarter" idx="19"/>
          </p:nvPr>
        </p:nvSpPr>
        <p:spPr>
          <a:xfrm>
            <a:off x="7494291" y="3201693"/>
            <a:ext cx="1993191" cy="2762509"/>
          </a:xfrm>
          <a:prstGeom prst="rect">
            <a:avLst/>
          </a:prstGeom>
        </p:spPr>
        <p:txBody>
          <a:bodyPr lIns="0" rIns="0"/>
          <a:lstStyle>
            <a:lvl1pPr marL="0" indent="0" algn="just">
              <a:buNone/>
              <a:defRPr sz="1200">
                <a:latin typeface="Myriad Pro" panose="020B0503030403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fr-FR" dirty="0"/>
              <a:t>Cliquez pour modifier les styles du texte du masque</a:t>
            </a:r>
          </a:p>
        </p:txBody>
      </p:sp>
      <p:sp>
        <p:nvSpPr>
          <p:cNvPr id="18" name="Espace réservé pour une image  2">
            <a:extLst>
              <a:ext uri="{FF2B5EF4-FFF2-40B4-BE49-F238E27FC236}">
                <a16:creationId xmlns:a16="http://schemas.microsoft.com/office/drawing/2014/main" id="{92DED03B-7C2A-450D-B02C-389BBD209412}"/>
              </a:ext>
            </a:extLst>
          </p:cNvPr>
          <p:cNvSpPr>
            <a:spLocks noGrp="1"/>
          </p:cNvSpPr>
          <p:nvPr>
            <p:ph type="pic" sz="quarter" idx="20"/>
          </p:nvPr>
        </p:nvSpPr>
        <p:spPr>
          <a:xfrm>
            <a:off x="9635217" y="1828800"/>
            <a:ext cx="1993191" cy="1283055"/>
          </a:xfrm>
          <a:prstGeom prst="rect">
            <a:avLst/>
          </a:prstGeom>
        </p:spPr>
        <p:txBody>
          <a:bodyPr/>
          <a:lstStyle>
            <a:lvl1pPr marL="0" indent="0">
              <a:buNone/>
              <a:defRPr sz="1100"/>
            </a:lvl1pPr>
          </a:lstStyle>
          <a:p>
            <a:endParaRPr lang="fr-FR" dirty="0"/>
          </a:p>
        </p:txBody>
      </p:sp>
      <p:sp>
        <p:nvSpPr>
          <p:cNvPr id="19" name="Espace réservé du texte 4">
            <a:extLst>
              <a:ext uri="{FF2B5EF4-FFF2-40B4-BE49-F238E27FC236}">
                <a16:creationId xmlns:a16="http://schemas.microsoft.com/office/drawing/2014/main" id="{C8627226-652D-44E9-9DDD-ACAE51F9C57F}"/>
              </a:ext>
            </a:extLst>
          </p:cNvPr>
          <p:cNvSpPr>
            <a:spLocks noGrp="1"/>
          </p:cNvSpPr>
          <p:nvPr>
            <p:ph type="body" sz="quarter" idx="21"/>
          </p:nvPr>
        </p:nvSpPr>
        <p:spPr>
          <a:xfrm>
            <a:off x="9635217" y="3201693"/>
            <a:ext cx="1993191" cy="2762509"/>
          </a:xfrm>
          <a:prstGeom prst="rect">
            <a:avLst/>
          </a:prstGeom>
        </p:spPr>
        <p:txBody>
          <a:bodyPr lIns="0" rIns="0"/>
          <a:lstStyle>
            <a:lvl1pPr marL="0" indent="0" algn="just">
              <a:buNone/>
              <a:defRPr sz="1200">
                <a:latin typeface="Myriad Pro" panose="020B0503030403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fr-FR" dirty="0"/>
              <a:t>Cliquez pour modifier les styles du texte du masque</a:t>
            </a:r>
          </a:p>
        </p:txBody>
      </p:sp>
      <p:sp>
        <p:nvSpPr>
          <p:cNvPr id="20" name="Espace réservé du texte 9">
            <a:extLst>
              <a:ext uri="{FF2B5EF4-FFF2-40B4-BE49-F238E27FC236}">
                <a16:creationId xmlns:a16="http://schemas.microsoft.com/office/drawing/2014/main" id="{BB34188B-C7C3-4F90-B7AF-54988585B5A0}"/>
              </a:ext>
            </a:extLst>
          </p:cNvPr>
          <p:cNvSpPr>
            <a:spLocks noGrp="1"/>
          </p:cNvSpPr>
          <p:nvPr>
            <p:ph type="body" sz="quarter" idx="10"/>
          </p:nvPr>
        </p:nvSpPr>
        <p:spPr>
          <a:xfrm>
            <a:off x="1038225" y="228600"/>
            <a:ext cx="9848850" cy="771525"/>
          </a:xfrm>
          <a:prstGeom prst="rect">
            <a:avLst/>
          </a:prstGeom>
        </p:spPr>
        <p:txBody>
          <a:bodyPr lIns="36000" anchor="ctr" anchorCtr="0"/>
          <a:lstStyle>
            <a:lvl1pPr marL="0" indent="0">
              <a:buNone/>
              <a:defRPr b="1">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22" name="Espace réservé du contenu 12">
            <a:extLst>
              <a:ext uri="{FF2B5EF4-FFF2-40B4-BE49-F238E27FC236}">
                <a16:creationId xmlns:a16="http://schemas.microsoft.com/office/drawing/2014/main" id="{D12D64FE-3737-46DB-80B0-CA3B8229411A}"/>
              </a:ext>
            </a:extLst>
          </p:cNvPr>
          <p:cNvSpPr>
            <a:spLocks noGrp="1"/>
          </p:cNvSpPr>
          <p:nvPr>
            <p:ph sz="quarter" idx="11"/>
          </p:nvPr>
        </p:nvSpPr>
        <p:spPr>
          <a:xfrm>
            <a:off x="1038225" y="1076325"/>
            <a:ext cx="9849600" cy="361950"/>
          </a:xfrm>
          <a:prstGeom prst="rect">
            <a:avLst/>
          </a:prstGeom>
        </p:spPr>
        <p:txBody>
          <a:bodyPr lIns="36000" anchor="t" anchorCtr="0"/>
          <a:lstStyle>
            <a:lvl1pPr marL="0" indent="0">
              <a:buNone/>
              <a:defRPr sz="1400">
                <a:solidFill>
                  <a:schemeClr val="accent1"/>
                </a:solidFill>
                <a:latin typeface="Myriad Pro" panose="020B0503030403020204" pitchFamily="34" charset="0"/>
              </a:defRPr>
            </a:lvl1pPr>
            <a:lvl2pPr marL="4572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2292953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fil">
    <p:spTree>
      <p:nvGrpSpPr>
        <p:cNvPr id="1" name=""/>
        <p:cNvGrpSpPr/>
        <p:nvPr/>
      </p:nvGrpSpPr>
      <p:grpSpPr>
        <a:xfrm>
          <a:off x="0" y="0"/>
          <a:ext cx="0" cy="0"/>
          <a:chOff x="0" y="0"/>
          <a:chExt cx="0" cy="0"/>
        </a:xfrm>
      </p:grpSpPr>
      <p:sp>
        <p:nvSpPr>
          <p:cNvPr id="4" name="Forme libre : forme 3">
            <a:extLst>
              <a:ext uri="{FF2B5EF4-FFF2-40B4-BE49-F238E27FC236}">
                <a16:creationId xmlns:a16="http://schemas.microsoft.com/office/drawing/2014/main" id="{2535A661-77C7-450E-A96A-E993C122065A}"/>
              </a:ext>
            </a:extLst>
          </p:cNvPr>
          <p:cNvSpPr>
            <a:spLocks noChangeAspect="1"/>
          </p:cNvSpPr>
          <p:nvPr userDrawn="1"/>
        </p:nvSpPr>
        <p:spPr>
          <a:xfrm>
            <a:off x="6987603" y="1682862"/>
            <a:ext cx="5204398" cy="5175138"/>
          </a:xfrm>
          <a:custGeom>
            <a:avLst/>
            <a:gdLst>
              <a:gd name="connsiteX0" fmla="*/ 4668443 w 4673037"/>
              <a:gd name="connsiteY0" fmla="*/ 0 h 4646765"/>
              <a:gd name="connsiteX1" fmla="*/ 4673037 w 4673037"/>
              <a:gd name="connsiteY1" fmla="*/ 116 h 4646765"/>
              <a:gd name="connsiteX2" fmla="*/ 4673037 w 4673037"/>
              <a:gd name="connsiteY2" fmla="*/ 4646765 h 4646765"/>
              <a:gd name="connsiteX3" fmla="*/ 0 w 4673037"/>
              <a:gd name="connsiteY3" fmla="*/ 4646765 h 4646765"/>
              <a:gd name="connsiteX4" fmla="*/ 5512 w 4673037"/>
              <a:gd name="connsiteY4" fmla="*/ 4428740 h 4646765"/>
              <a:gd name="connsiteX5" fmla="*/ 4668443 w 4673037"/>
              <a:gd name="connsiteY5" fmla="*/ 0 h 464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037" h="4646765">
                <a:moveTo>
                  <a:pt x="4668443" y="0"/>
                </a:moveTo>
                <a:lnTo>
                  <a:pt x="4673037" y="116"/>
                </a:lnTo>
                <a:lnTo>
                  <a:pt x="4673037" y="4646765"/>
                </a:lnTo>
                <a:lnTo>
                  <a:pt x="0" y="4646765"/>
                </a:lnTo>
                <a:lnTo>
                  <a:pt x="5512" y="4428740"/>
                </a:lnTo>
                <a:cubicBezTo>
                  <a:pt x="130563" y="1961777"/>
                  <a:pt x="2170404" y="0"/>
                  <a:pt x="4668443" y="0"/>
                </a:cubicBez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5" name="ZoneTexte 4">
            <a:extLst>
              <a:ext uri="{FF2B5EF4-FFF2-40B4-BE49-F238E27FC236}">
                <a16:creationId xmlns:a16="http://schemas.microsoft.com/office/drawing/2014/main" id="{F4B5F201-98E0-41F4-8857-960C94967179}"/>
              </a:ext>
            </a:extLst>
          </p:cNvPr>
          <p:cNvSpPr txBox="1"/>
          <p:nvPr userDrawn="1"/>
        </p:nvSpPr>
        <p:spPr>
          <a:xfrm>
            <a:off x="1823766" y="2488088"/>
            <a:ext cx="4965221" cy="692666"/>
          </a:xfrm>
          <a:prstGeom prst="rect">
            <a:avLst/>
          </a:prstGeom>
          <a:noFill/>
        </p:spPr>
        <p:txBody>
          <a:bodyPr wrap="square" rtlCol="0" anchor="ctr" anchorCtr="0">
            <a:noAutofit/>
          </a:bodyPr>
          <a:lstStyle/>
          <a:p>
            <a:pPr lvl="0" algn="l"/>
            <a:r>
              <a:rPr lang="fr-FR" sz="4000" b="1" dirty="0">
                <a:latin typeface="Myriad Pro" panose="020B0503030403020204" pitchFamily="34" charset="0"/>
              </a:rPr>
              <a:t>Le profil </a:t>
            </a:r>
            <a:br>
              <a:rPr lang="fr-FR" sz="4000" b="1" dirty="0">
                <a:latin typeface="Myriad Pro" panose="020B0503030403020204" pitchFamily="34" charset="0"/>
              </a:rPr>
            </a:br>
            <a:r>
              <a:rPr lang="fr-FR" sz="4000" b="1" dirty="0">
                <a:latin typeface="Myriad Pro" panose="020B0503030403020204" pitchFamily="34" charset="0"/>
              </a:rPr>
              <a:t>des répondants</a:t>
            </a:r>
          </a:p>
        </p:txBody>
      </p:sp>
    </p:spTree>
    <p:extLst>
      <p:ext uri="{BB962C8B-B14F-4D97-AF65-F5344CB8AC3E}">
        <p14:creationId xmlns:p14="http://schemas.microsoft.com/office/powerpoint/2010/main" val="17403768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0_Vide">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B16ACC76-FEEB-4C1E-97CD-9F5ABE589C81}"/>
              </a:ext>
            </a:extLst>
          </p:cNvPr>
          <p:cNvSpPr>
            <a:spLocks noGrp="1"/>
          </p:cNvSpPr>
          <p:nvPr>
            <p:ph type="pic" sz="quarter" idx="12"/>
          </p:nvPr>
        </p:nvSpPr>
        <p:spPr>
          <a:xfrm>
            <a:off x="1071510" y="1885755"/>
            <a:ext cx="4395840" cy="2448120"/>
          </a:xfrm>
          <a:prstGeom prst="rect">
            <a:avLst/>
          </a:prstGeom>
        </p:spPr>
        <p:txBody>
          <a:bodyPr/>
          <a:lstStyle>
            <a:lvl1pPr marL="0" indent="0">
              <a:buNone/>
              <a:defRPr sz="1100"/>
            </a:lvl1pPr>
          </a:lstStyle>
          <a:p>
            <a:endParaRPr lang="fr-FR" dirty="0"/>
          </a:p>
        </p:txBody>
      </p:sp>
      <p:sp>
        <p:nvSpPr>
          <p:cNvPr id="11" name="Espace réservé du texte 4">
            <a:extLst>
              <a:ext uri="{FF2B5EF4-FFF2-40B4-BE49-F238E27FC236}">
                <a16:creationId xmlns:a16="http://schemas.microsoft.com/office/drawing/2014/main" id="{B46113BD-1F20-497E-B617-29A1644F0836}"/>
              </a:ext>
            </a:extLst>
          </p:cNvPr>
          <p:cNvSpPr>
            <a:spLocks noGrp="1"/>
          </p:cNvSpPr>
          <p:nvPr>
            <p:ph type="body" sz="quarter" idx="13"/>
          </p:nvPr>
        </p:nvSpPr>
        <p:spPr>
          <a:xfrm>
            <a:off x="1071510" y="4467225"/>
            <a:ext cx="4395840" cy="1458877"/>
          </a:xfrm>
          <a:prstGeom prst="rect">
            <a:avLst/>
          </a:prstGeom>
        </p:spPr>
        <p:txBody>
          <a:bodyPr lIns="0" rIns="0"/>
          <a:lstStyle>
            <a:lvl1pPr marL="0" indent="0" algn="just">
              <a:buNone/>
              <a:defRPr sz="1200">
                <a:latin typeface="Myriad Pro" panose="020B0503030403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fr-FR" dirty="0"/>
              <a:t>Cliquez pour modifier les styles du texte du masque</a:t>
            </a:r>
          </a:p>
        </p:txBody>
      </p:sp>
      <p:sp>
        <p:nvSpPr>
          <p:cNvPr id="13" name="Espace réservé du texte 4">
            <a:extLst>
              <a:ext uri="{FF2B5EF4-FFF2-40B4-BE49-F238E27FC236}">
                <a16:creationId xmlns:a16="http://schemas.microsoft.com/office/drawing/2014/main" id="{0A37ACFF-A0B5-48E1-B79D-843D5FFB6B9E}"/>
              </a:ext>
            </a:extLst>
          </p:cNvPr>
          <p:cNvSpPr>
            <a:spLocks noGrp="1"/>
          </p:cNvSpPr>
          <p:nvPr>
            <p:ph type="body" sz="quarter" idx="15"/>
          </p:nvPr>
        </p:nvSpPr>
        <p:spPr>
          <a:xfrm>
            <a:off x="5619750" y="1885951"/>
            <a:ext cx="5276850" cy="4040152"/>
          </a:xfrm>
          <a:prstGeom prst="rect">
            <a:avLst/>
          </a:prstGeom>
        </p:spPr>
        <p:txBody>
          <a:bodyPr lIns="0" rIns="0"/>
          <a:lstStyle>
            <a:lvl1pPr marL="0" indent="0" algn="just">
              <a:buNone/>
              <a:defRPr sz="1200">
                <a:latin typeface="Myriad Pro" panose="020B0503030403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fr-FR" dirty="0"/>
              <a:t>Cliquez pour modifier les styles du texte du masque</a:t>
            </a:r>
          </a:p>
        </p:txBody>
      </p:sp>
      <p:sp>
        <p:nvSpPr>
          <p:cNvPr id="20" name="Espace réservé du texte 9">
            <a:extLst>
              <a:ext uri="{FF2B5EF4-FFF2-40B4-BE49-F238E27FC236}">
                <a16:creationId xmlns:a16="http://schemas.microsoft.com/office/drawing/2014/main" id="{BB34188B-C7C3-4F90-B7AF-54988585B5A0}"/>
              </a:ext>
            </a:extLst>
          </p:cNvPr>
          <p:cNvSpPr>
            <a:spLocks noGrp="1"/>
          </p:cNvSpPr>
          <p:nvPr>
            <p:ph type="body" sz="quarter" idx="10"/>
          </p:nvPr>
        </p:nvSpPr>
        <p:spPr>
          <a:xfrm>
            <a:off x="1038225" y="228600"/>
            <a:ext cx="9848850" cy="771525"/>
          </a:xfrm>
          <a:prstGeom prst="rect">
            <a:avLst/>
          </a:prstGeom>
        </p:spPr>
        <p:txBody>
          <a:bodyPr lIns="36000" anchor="ctr" anchorCtr="0"/>
          <a:lstStyle>
            <a:lvl1pPr marL="0" indent="0">
              <a:buNone/>
              <a:defRPr b="1">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22" name="Espace réservé du contenu 12">
            <a:extLst>
              <a:ext uri="{FF2B5EF4-FFF2-40B4-BE49-F238E27FC236}">
                <a16:creationId xmlns:a16="http://schemas.microsoft.com/office/drawing/2014/main" id="{D12D64FE-3737-46DB-80B0-CA3B8229411A}"/>
              </a:ext>
            </a:extLst>
          </p:cNvPr>
          <p:cNvSpPr>
            <a:spLocks noGrp="1"/>
          </p:cNvSpPr>
          <p:nvPr>
            <p:ph sz="quarter" idx="11"/>
          </p:nvPr>
        </p:nvSpPr>
        <p:spPr>
          <a:xfrm>
            <a:off x="1038225" y="1076325"/>
            <a:ext cx="9849600" cy="361950"/>
          </a:xfrm>
          <a:prstGeom prst="rect">
            <a:avLst/>
          </a:prstGeom>
        </p:spPr>
        <p:txBody>
          <a:bodyPr lIns="36000" anchor="t" anchorCtr="0"/>
          <a:lstStyle>
            <a:lvl1pPr marL="0" indent="0">
              <a:buNone/>
              <a:defRPr sz="1400">
                <a:solidFill>
                  <a:schemeClr val="accent1"/>
                </a:solidFill>
                <a:latin typeface="Myriad Pro" panose="020B0503030403020204" pitchFamily="34" charset="0"/>
              </a:defRPr>
            </a:lvl1pPr>
            <a:lvl2pPr marL="4572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23421360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9_Vide">
    <p:spTree>
      <p:nvGrpSpPr>
        <p:cNvPr id="1" name=""/>
        <p:cNvGrpSpPr/>
        <p:nvPr/>
      </p:nvGrpSpPr>
      <p:grpSpPr>
        <a:xfrm>
          <a:off x="0" y="0"/>
          <a:ext cx="0" cy="0"/>
          <a:chOff x="0" y="0"/>
          <a:chExt cx="0" cy="0"/>
        </a:xfrm>
      </p:grpSpPr>
      <p:sp>
        <p:nvSpPr>
          <p:cNvPr id="20" name="Espace réservé du texte 4">
            <a:extLst>
              <a:ext uri="{FF2B5EF4-FFF2-40B4-BE49-F238E27FC236}">
                <a16:creationId xmlns:a16="http://schemas.microsoft.com/office/drawing/2014/main" id="{7DBCD1AE-C4F7-43D6-9A72-27D22756BFD6}"/>
              </a:ext>
            </a:extLst>
          </p:cNvPr>
          <p:cNvSpPr>
            <a:spLocks noGrp="1"/>
          </p:cNvSpPr>
          <p:nvPr>
            <p:ph type="body" sz="quarter" idx="13"/>
          </p:nvPr>
        </p:nvSpPr>
        <p:spPr>
          <a:xfrm>
            <a:off x="1019175" y="1762835"/>
            <a:ext cx="6389330" cy="1894765"/>
          </a:xfrm>
          <a:prstGeom prst="rect">
            <a:avLst/>
          </a:prstGeom>
        </p:spPr>
        <p:txBody>
          <a:bodyPr lIns="0" rIns="0"/>
          <a:lstStyle>
            <a:lvl1pPr marL="0" indent="0" algn="just">
              <a:buNone/>
              <a:defRPr sz="1200">
                <a:latin typeface="Myriad Pro" panose="020B0503030403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fr-FR" dirty="0"/>
              <a:t>Cliquez pour modifier les styles du texte du masque</a:t>
            </a:r>
          </a:p>
        </p:txBody>
      </p:sp>
      <p:sp>
        <p:nvSpPr>
          <p:cNvPr id="21" name="Espace réservé pour une image  38">
            <a:extLst>
              <a:ext uri="{FF2B5EF4-FFF2-40B4-BE49-F238E27FC236}">
                <a16:creationId xmlns:a16="http://schemas.microsoft.com/office/drawing/2014/main" id="{5D69A4DC-D4E5-4779-88E7-122B37FC78A3}"/>
              </a:ext>
            </a:extLst>
          </p:cNvPr>
          <p:cNvSpPr>
            <a:spLocks noGrp="1"/>
          </p:cNvSpPr>
          <p:nvPr>
            <p:ph type="pic" sz="quarter" idx="14"/>
          </p:nvPr>
        </p:nvSpPr>
        <p:spPr>
          <a:xfrm>
            <a:off x="7819053" y="1661444"/>
            <a:ext cx="3788229" cy="4621774"/>
          </a:xfrm>
          <a:custGeom>
            <a:avLst/>
            <a:gdLst>
              <a:gd name="connsiteX0" fmla="*/ 1815831 w 3625175"/>
              <a:gd name="connsiteY0" fmla="*/ 3884580 h 4422843"/>
              <a:gd name="connsiteX1" fmla="*/ 1952018 w 3625175"/>
              <a:gd name="connsiteY1" fmla="*/ 4020767 h 4422843"/>
              <a:gd name="connsiteX2" fmla="*/ 1815831 w 3625175"/>
              <a:gd name="connsiteY2" fmla="*/ 4156954 h 4422843"/>
              <a:gd name="connsiteX3" fmla="*/ 1679644 w 3625175"/>
              <a:gd name="connsiteY3" fmla="*/ 4020767 h 4422843"/>
              <a:gd name="connsiteX4" fmla="*/ 1815831 w 3625175"/>
              <a:gd name="connsiteY4" fmla="*/ 3884580 h 4422843"/>
              <a:gd name="connsiteX5" fmla="*/ 2542163 w 3625175"/>
              <a:gd name="connsiteY5" fmla="*/ 3735421 h 4422843"/>
              <a:gd name="connsiteX6" fmla="*/ 2885874 w 3625175"/>
              <a:gd name="connsiteY6" fmla="*/ 4079132 h 4422843"/>
              <a:gd name="connsiteX7" fmla="*/ 2542163 w 3625175"/>
              <a:gd name="connsiteY7" fmla="*/ 4422843 h 4422843"/>
              <a:gd name="connsiteX8" fmla="*/ 2198452 w 3625175"/>
              <a:gd name="connsiteY8" fmla="*/ 4079132 h 4422843"/>
              <a:gd name="connsiteX9" fmla="*/ 2542163 w 3625175"/>
              <a:gd name="connsiteY9" fmla="*/ 3735421 h 4422843"/>
              <a:gd name="connsiteX10" fmla="*/ 3262009 w 3625175"/>
              <a:gd name="connsiteY10" fmla="*/ 914400 h 4422843"/>
              <a:gd name="connsiteX11" fmla="*/ 3476018 w 3625175"/>
              <a:gd name="connsiteY11" fmla="*/ 1128409 h 4422843"/>
              <a:gd name="connsiteX12" fmla="*/ 3473079 w 3625175"/>
              <a:gd name="connsiteY12" fmla="*/ 1157562 h 4422843"/>
              <a:gd name="connsiteX13" fmla="*/ 3488988 w 3625175"/>
              <a:gd name="connsiteY13" fmla="*/ 1154350 h 4422843"/>
              <a:gd name="connsiteX14" fmla="*/ 3625175 w 3625175"/>
              <a:gd name="connsiteY14" fmla="*/ 1290537 h 4422843"/>
              <a:gd name="connsiteX15" fmla="*/ 3488988 w 3625175"/>
              <a:gd name="connsiteY15" fmla="*/ 1426724 h 4422843"/>
              <a:gd name="connsiteX16" fmla="*/ 3363503 w 3625175"/>
              <a:gd name="connsiteY16" fmla="*/ 1343547 h 4422843"/>
              <a:gd name="connsiteX17" fmla="*/ 3358134 w 3625175"/>
              <a:gd name="connsiteY17" fmla="*/ 1316954 h 4422843"/>
              <a:gd name="connsiteX18" fmla="*/ 3345311 w 3625175"/>
              <a:gd name="connsiteY18" fmla="*/ 1325600 h 4422843"/>
              <a:gd name="connsiteX19" fmla="*/ 3262009 w 3625175"/>
              <a:gd name="connsiteY19" fmla="*/ 1342418 h 4422843"/>
              <a:gd name="connsiteX20" fmla="*/ 3048000 w 3625175"/>
              <a:gd name="connsiteY20" fmla="*/ 1128409 h 4422843"/>
              <a:gd name="connsiteX21" fmla="*/ 3262009 w 3625175"/>
              <a:gd name="connsiteY21" fmla="*/ 914400 h 4422843"/>
              <a:gd name="connsiteX22" fmla="*/ 3044758 w 3625175"/>
              <a:gd name="connsiteY22" fmla="*/ 220494 h 4422843"/>
              <a:gd name="connsiteX23" fmla="*/ 3385226 w 3625175"/>
              <a:gd name="connsiteY23" fmla="*/ 560962 h 4422843"/>
              <a:gd name="connsiteX24" fmla="*/ 3044758 w 3625175"/>
              <a:gd name="connsiteY24" fmla="*/ 901430 h 4422843"/>
              <a:gd name="connsiteX25" fmla="*/ 2704290 w 3625175"/>
              <a:gd name="connsiteY25" fmla="*/ 560962 h 4422843"/>
              <a:gd name="connsiteX26" fmla="*/ 3044758 w 3625175"/>
              <a:gd name="connsiteY26" fmla="*/ 220494 h 4422843"/>
              <a:gd name="connsiteX27" fmla="*/ 596630 w 3625175"/>
              <a:gd name="connsiteY27" fmla="*/ 0 h 4422843"/>
              <a:gd name="connsiteX28" fmla="*/ 1181138 w 3625175"/>
              <a:gd name="connsiteY28" fmla="*/ 476388 h 4422843"/>
              <a:gd name="connsiteX29" fmla="*/ 1193149 w 3625175"/>
              <a:gd name="connsiteY29" fmla="*/ 595532 h 4422843"/>
              <a:gd name="connsiteX30" fmla="*/ 1341285 w 3625175"/>
              <a:gd name="connsiteY30" fmla="*/ 557442 h 4422843"/>
              <a:gd name="connsiteX31" fmla="*/ 1660187 w 3625175"/>
              <a:gd name="connsiteY31" fmla="*/ 525294 h 4422843"/>
              <a:gd name="connsiteX32" fmla="*/ 3242553 w 3625175"/>
              <a:gd name="connsiteY32" fmla="*/ 2107660 h 4422843"/>
              <a:gd name="connsiteX33" fmla="*/ 2972310 w 3625175"/>
              <a:gd name="connsiteY33" fmla="*/ 2992376 h 4422843"/>
              <a:gd name="connsiteX34" fmla="*/ 2969331 w 3625175"/>
              <a:gd name="connsiteY34" fmla="*/ 2996360 h 4422843"/>
              <a:gd name="connsiteX35" fmla="*/ 3012028 w 3625175"/>
              <a:gd name="connsiteY35" fmla="*/ 3000664 h 4422843"/>
              <a:gd name="connsiteX36" fmla="*/ 3190673 w 3625175"/>
              <a:gd name="connsiteY36" fmla="*/ 3219855 h 4422843"/>
              <a:gd name="connsiteX37" fmla="*/ 2966937 w 3625175"/>
              <a:gd name="connsiteY37" fmla="*/ 3443591 h 4422843"/>
              <a:gd name="connsiteX38" fmla="*/ 2747747 w 3625175"/>
              <a:gd name="connsiteY38" fmla="*/ 3264945 h 4422843"/>
              <a:gd name="connsiteX39" fmla="*/ 2746833 w 3625175"/>
              <a:gd name="connsiteY39" fmla="*/ 3255878 h 4422843"/>
              <a:gd name="connsiteX40" fmla="*/ 2666719 w 3625175"/>
              <a:gd name="connsiteY40" fmla="*/ 3328691 h 4422843"/>
              <a:gd name="connsiteX41" fmla="*/ 1660187 w 3625175"/>
              <a:gd name="connsiteY41" fmla="*/ 3690026 h 4422843"/>
              <a:gd name="connsiteX42" fmla="*/ 77821 w 3625175"/>
              <a:gd name="connsiteY42" fmla="*/ 2107660 h 4422843"/>
              <a:gd name="connsiteX43" fmla="*/ 348064 w 3625175"/>
              <a:gd name="connsiteY43" fmla="*/ 1222944 h 4422843"/>
              <a:gd name="connsiteX44" fmla="*/ 397611 w 3625175"/>
              <a:gd name="connsiteY44" fmla="*/ 1156685 h 4422843"/>
              <a:gd name="connsiteX45" fmla="*/ 364394 w 3625175"/>
              <a:gd name="connsiteY45" fmla="*/ 1146374 h 4422843"/>
              <a:gd name="connsiteX46" fmla="*/ 0 w 3625175"/>
              <a:gd name="connsiteY46" fmla="*/ 596630 h 4422843"/>
              <a:gd name="connsiteX47" fmla="*/ 596630 w 3625175"/>
              <a:gd name="connsiteY47" fmla="*/ 0 h 442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25175" h="4422843">
                <a:moveTo>
                  <a:pt x="1815831" y="3884580"/>
                </a:moveTo>
                <a:cubicBezTo>
                  <a:pt x="1891045" y="3884580"/>
                  <a:pt x="1952018" y="3945553"/>
                  <a:pt x="1952018" y="4020767"/>
                </a:cubicBezTo>
                <a:cubicBezTo>
                  <a:pt x="1952018" y="4095981"/>
                  <a:pt x="1891045" y="4156954"/>
                  <a:pt x="1815831" y="4156954"/>
                </a:cubicBezTo>
                <a:cubicBezTo>
                  <a:pt x="1740617" y="4156954"/>
                  <a:pt x="1679644" y="4095981"/>
                  <a:pt x="1679644" y="4020767"/>
                </a:cubicBezTo>
                <a:cubicBezTo>
                  <a:pt x="1679644" y="3945553"/>
                  <a:pt x="1740617" y="3884580"/>
                  <a:pt x="1815831" y="3884580"/>
                </a:cubicBezTo>
                <a:close/>
                <a:moveTo>
                  <a:pt x="2542163" y="3735421"/>
                </a:moveTo>
                <a:cubicBezTo>
                  <a:pt x="2731989" y="3735421"/>
                  <a:pt x="2885874" y="3889306"/>
                  <a:pt x="2885874" y="4079132"/>
                </a:cubicBezTo>
                <a:cubicBezTo>
                  <a:pt x="2885874" y="4268958"/>
                  <a:pt x="2731989" y="4422843"/>
                  <a:pt x="2542163" y="4422843"/>
                </a:cubicBezTo>
                <a:cubicBezTo>
                  <a:pt x="2352337" y="4422843"/>
                  <a:pt x="2198452" y="4268958"/>
                  <a:pt x="2198452" y="4079132"/>
                </a:cubicBezTo>
                <a:cubicBezTo>
                  <a:pt x="2198452" y="3889306"/>
                  <a:pt x="2352337" y="3735421"/>
                  <a:pt x="2542163" y="3735421"/>
                </a:cubicBezTo>
                <a:close/>
                <a:moveTo>
                  <a:pt x="3262009" y="914400"/>
                </a:moveTo>
                <a:cubicBezTo>
                  <a:pt x="3380203" y="914400"/>
                  <a:pt x="3476018" y="1010215"/>
                  <a:pt x="3476018" y="1128409"/>
                </a:cubicBezTo>
                <a:lnTo>
                  <a:pt x="3473079" y="1157562"/>
                </a:lnTo>
                <a:lnTo>
                  <a:pt x="3488988" y="1154350"/>
                </a:lnTo>
                <a:cubicBezTo>
                  <a:pt x="3564202" y="1154350"/>
                  <a:pt x="3625175" y="1215323"/>
                  <a:pt x="3625175" y="1290537"/>
                </a:cubicBezTo>
                <a:cubicBezTo>
                  <a:pt x="3625175" y="1365751"/>
                  <a:pt x="3564202" y="1426724"/>
                  <a:pt x="3488988" y="1426724"/>
                </a:cubicBezTo>
                <a:cubicBezTo>
                  <a:pt x="3432577" y="1426724"/>
                  <a:pt x="3384178" y="1392427"/>
                  <a:pt x="3363503" y="1343547"/>
                </a:cubicBezTo>
                <a:lnTo>
                  <a:pt x="3358134" y="1316954"/>
                </a:lnTo>
                <a:lnTo>
                  <a:pt x="3345311" y="1325600"/>
                </a:lnTo>
                <a:cubicBezTo>
                  <a:pt x="3319707" y="1336430"/>
                  <a:pt x="3291557" y="1342418"/>
                  <a:pt x="3262009" y="1342418"/>
                </a:cubicBezTo>
                <a:cubicBezTo>
                  <a:pt x="3143815" y="1342418"/>
                  <a:pt x="3048000" y="1246603"/>
                  <a:pt x="3048000" y="1128409"/>
                </a:cubicBezTo>
                <a:cubicBezTo>
                  <a:pt x="3048000" y="1010215"/>
                  <a:pt x="3143815" y="914400"/>
                  <a:pt x="3262009" y="914400"/>
                </a:cubicBezTo>
                <a:close/>
                <a:moveTo>
                  <a:pt x="3044758" y="220494"/>
                </a:moveTo>
                <a:cubicBezTo>
                  <a:pt x="3232793" y="220494"/>
                  <a:pt x="3385226" y="372927"/>
                  <a:pt x="3385226" y="560962"/>
                </a:cubicBezTo>
                <a:cubicBezTo>
                  <a:pt x="3385226" y="748997"/>
                  <a:pt x="3232793" y="901430"/>
                  <a:pt x="3044758" y="901430"/>
                </a:cubicBezTo>
                <a:cubicBezTo>
                  <a:pt x="2856723" y="901430"/>
                  <a:pt x="2704290" y="748997"/>
                  <a:pt x="2704290" y="560962"/>
                </a:cubicBezTo>
                <a:cubicBezTo>
                  <a:pt x="2704290" y="372927"/>
                  <a:pt x="2856723" y="220494"/>
                  <a:pt x="3044758" y="220494"/>
                </a:cubicBezTo>
                <a:close/>
                <a:moveTo>
                  <a:pt x="596630" y="0"/>
                </a:moveTo>
                <a:cubicBezTo>
                  <a:pt x="884951" y="0"/>
                  <a:pt x="1125505" y="204514"/>
                  <a:pt x="1181138" y="476388"/>
                </a:cubicBezTo>
                <a:lnTo>
                  <a:pt x="1193149" y="595532"/>
                </a:lnTo>
                <a:lnTo>
                  <a:pt x="1341285" y="557442"/>
                </a:lnTo>
                <a:cubicBezTo>
                  <a:pt x="1444293" y="536364"/>
                  <a:pt x="1550947" y="525294"/>
                  <a:pt x="1660187" y="525294"/>
                </a:cubicBezTo>
                <a:cubicBezTo>
                  <a:pt x="2534104" y="525294"/>
                  <a:pt x="3242553" y="1233743"/>
                  <a:pt x="3242553" y="2107660"/>
                </a:cubicBezTo>
                <a:cubicBezTo>
                  <a:pt x="3242553" y="2435379"/>
                  <a:pt x="3142927" y="2739829"/>
                  <a:pt x="2972310" y="2992376"/>
                </a:cubicBezTo>
                <a:lnTo>
                  <a:pt x="2969331" y="2996360"/>
                </a:lnTo>
                <a:lnTo>
                  <a:pt x="3012028" y="3000664"/>
                </a:lnTo>
                <a:cubicBezTo>
                  <a:pt x="3113980" y="3021527"/>
                  <a:pt x="3190673" y="3111735"/>
                  <a:pt x="3190673" y="3219855"/>
                </a:cubicBezTo>
                <a:cubicBezTo>
                  <a:pt x="3190673" y="3343421"/>
                  <a:pt x="3090503" y="3443591"/>
                  <a:pt x="2966937" y="3443591"/>
                </a:cubicBezTo>
                <a:cubicBezTo>
                  <a:pt x="2858817" y="3443591"/>
                  <a:pt x="2768609" y="3366898"/>
                  <a:pt x="2747747" y="3264945"/>
                </a:cubicBezTo>
                <a:lnTo>
                  <a:pt x="2746833" y="3255878"/>
                </a:lnTo>
                <a:lnTo>
                  <a:pt x="2666719" y="3328691"/>
                </a:lnTo>
                <a:cubicBezTo>
                  <a:pt x="2393193" y="3554424"/>
                  <a:pt x="2042526" y="3690026"/>
                  <a:pt x="1660187" y="3690026"/>
                </a:cubicBezTo>
                <a:cubicBezTo>
                  <a:pt x="786270" y="3690026"/>
                  <a:pt x="77821" y="2981577"/>
                  <a:pt x="77821" y="2107660"/>
                </a:cubicBezTo>
                <a:cubicBezTo>
                  <a:pt x="77821" y="1779941"/>
                  <a:pt x="177446" y="1475492"/>
                  <a:pt x="348064" y="1222944"/>
                </a:cubicBezTo>
                <a:lnTo>
                  <a:pt x="397611" y="1156685"/>
                </a:lnTo>
                <a:lnTo>
                  <a:pt x="364394" y="1146374"/>
                </a:lnTo>
                <a:cubicBezTo>
                  <a:pt x="150255" y="1055801"/>
                  <a:pt x="0" y="843763"/>
                  <a:pt x="0" y="596630"/>
                </a:cubicBezTo>
                <a:cubicBezTo>
                  <a:pt x="0" y="267120"/>
                  <a:pt x="267120" y="0"/>
                  <a:pt x="596630" y="0"/>
                </a:cubicBezTo>
                <a:close/>
              </a:path>
            </a:pathLst>
          </a:custGeom>
        </p:spPr>
        <p:txBody>
          <a:bodyPr wrap="square">
            <a:noAutofit/>
          </a:bodyPr>
          <a:lstStyle>
            <a:lvl1pPr>
              <a:defRPr sz="1400"/>
            </a:lvl1pPr>
          </a:lstStyle>
          <a:p>
            <a:endParaRPr lang="fr-FR" dirty="0"/>
          </a:p>
        </p:txBody>
      </p:sp>
      <p:sp>
        <p:nvSpPr>
          <p:cNvPr id="22" name="Espace réservé du texte 4">
            <a:extLst>
              <a:ext uri="{FF2B5EF4-FFF2-40B4-BE49-F238E27FC236}">
                <a16:creationId xmlns:a16="http://schemas.microsoft.com/office/drawing/2014/main" id="{392CE5A0-072B-4B3D-8FD2-54EFD896F7EE}"/>
              </a:ext>
            </a:extLst>
          </p:cNvPr>
          <p:cNvSpPr>
            <a:spLocks noGrp="1"/>
          </p:cNvSpPr>
          <p:nvPr>
            <p:ph type="body" sz="quarter" idx="15"/>
          </p:nvPr>
        </p:nvSpPr>
        <p:spPr>
          <a:xfrm>
            <a:off x="1019175" y="3946198"/>
            <a:ext cx="6389330" cy="2305312"/>
          </a:xfrm>
          <a:prstGeom prst="rect">
            <a:avLst/>
          </a:prstGeom>
        </p:spPr>
        <p:txBody>
          <a:bodyPr lIns="0" rIns="0"/>
          <a:lstStyle>
            <a:lvl1pPr marL="0" indent="0" algn="just">
              <a:buNone/>
              <a:defRPr sz="1200">
                <a:latin typeface="Myriad Pro" panose="020B0503030403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fr-FR" dirty="0"/>
              <a:t>Cliquez pour modifier les styles du texte du masque</a:t>
            </a:r>
          </a:p>
        </p:txBody>
      </p:sp>
      <p:sp>
        <p:nvSpPr>
          <p:cNvPr id="23" name="Espace réservé du texte 9">
            <a:extLst>
              <a:ext uri="{FF2B5EF4-FFF2-40B4-BE49-F238E27FC236}">
                <a16:creationId xmlns:a16="http://schemas.microsoft.com/office/drawing/2014/main" id="{983618CA-220C-4E03-9051-46442311A18A}"/>
              </a:ext>
            </a:extLst>
          </p:cNvPr>
          <p:cNvSpPr>
            <a:spLocks noGrp="1"/>
          </p:cNvSpPr>
          <p:nvPr>
            <p:ph type="body" sz="quarter" idx="10"/>
          </p:nvPr>
        </p:nvSpPr>
        <p:spPr>
          <a:xfrm>
            <a:off x="1038225" y="228600"/>
            <a:ext cx="9848850" cy="771525"/>
          </a:xfrm>
          <a:prstGeom prst="rect">
            <a:avLst/>
          </a:prstGeom>
        </p:spPr>
        <p:txBody>
          <a:bodyPr lIns="36000" anchor="ctr" anchorCtr="0"/>
          <a:lstStyle>
            <a:lvl1pPr marL="0" indent="0">
              <a:buNone/>
              <a:defRPr b="1">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25" name="Espace réservé du contenu 12">
            <a:extLst>
              <a:ext uri="{FF2B5EF4-FFF2-40B4-BE49-F238E27FC236}">
                <a16:creationId xmlns:a16="http://schemas.microsoft.com/office/drawing/2014/main" id="{DA7CA5FA-CA5B-479E-837D-ED41AB86AA31}"/>
              </a:ext>
            </a:extLst>
          </p:cNvPr>
          <p:cNvSpPr>
            <a:spLocks noGrp="1"/>
          </p:cNvSpPr>
          <p:nvPr>
            <p:ph sz="quarter" idx="11"/>
          </p:nvPr>
        </p:nvSpPr>
        <p:spPr>
          <a:xfrm>
            <a:off x="1038225" y="1076325"/>
            <a:ext cx="9849600" cy="361950"/>
          </a:xfrm>
          <a:prstGeom prst="rect">
            <a:avLst/>
          </a:prstGeom>
        </p:spPr>
        <p:txBody>
          <a:bodyPr lIns="36000" anchor="t" anchorCtr="0"/>
          <a:lstStyle>
            <a:lvl1pPr marL="0" indent="0">
              <a:buNone/>
              <a:defRPr sz="1400">
                <a:solidFill>
                  <a:schemeClr val="accent1"/>
                </a:solidFill>
                <a:latin typeface="Myriad Pro" panose="020B0503030403020204" pitchFamily="34" charset="0"/>
              </a:defRPr>
            </a:lvl1pPr>
            <a:lvl2pPr marL="4572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13510269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3_Vide">
    <p:spTree>
      <p:nvGrpSpPr>
        <p:cNvPr id="1" name=""/>
        <p:cNvGrpSpPr/>
        <p:nvPr/>
      </p:nvGrpSpPr>
      <p:grpSpPr>
        <a:xfrm>
          <a:off x="0" y="0"/>
          <a:ext cx="0" cy="0"/>
          <a:chOff x="0" y="0"/>
          <a:chExt cx="0" cy="0"/>
        </a:xfrm>
      </p:grpSpPr>
      <p:sp>
        <p:nvSpPr>
          <p:cNvPr id="24" name="Espace réservé pour une image  23">
            <a:extLst>
              <a:ext uri="{FF2B5EF4-FFF2-40B4-BE49-F238E27FC236}">
                <a16:creationId xmlns:a16="http://schemas.microsoft.com/office/drawing/2014/main" id="{7636958A-72BF-4BF0-A3FA-E4034B88744F}"/>
              </a:ext>
            </a:extLst>
          </p:cNvPr>
          <p:cNvSpPr>
            <a:spLocks noGrp="1"/>
          </p:cNvSpPr>
          <p:nvPr>
            <p:ph type="pic" sz="quarter" idx="16"/>
          </p:nvPr>
        </p:nvSpPr>
        <p:spPr>
          <a:xfrm>
            <a:off x="847726" y="1866900"/>
            <a:ext cx="3552825" cy="4229100"/>
          </a:xfrm>
          <a:custGeom>
            <a:avLst/>
            <a:gdLst>
              <a:gd name="connsiteX0" fmla="*/ 2581275 w 3552825"/>
              <a:gd name="connsiteY0" fmla="*/ 3629025 h 4229100"/>
              <a:gd name="connsiteX1" fmla="*/ 2712922 w 3552825"/>
              <a:gd name="connsiteY1" fmla="*/ 3716287 h 4229100"/>
              <a:gd name="connsiteX2" fmla="*/ 2721156 w 3552825"/>
              <a:gd name="connsiteY2" fmla="*/ 3757070 h 4229100"/>
              <a:gd name="connsiteX3" fmla="*/ 2727897 w 3552825"/>
              <a:gd name="connsiteY3" fmla="*/ 3747072 h 4229100"/>
              <a:gd name="connsiteX4" fmla="*/ 2828925 w 3552825"/>
              <a:gd name="connsiteY4" fmla="*/ 3705225 h 4229100"/>
              <a:gd name="connsiteX5" fmla="*/ 2971800 w 3552825"/>
              <a:gd name="connsiteY5" fmla="*/ 3848100 h 4229100"/>
              <a:gd name="connsiteX6" fmla="*/ 2828925 w 3552825"/>
              <a:gd name="connsiteY6" fmla="*/ 3990975 h 4229100"/>
              <a:gd name="connsiteX7" fmla="*/ 2697278 w 3552825"/>
              <a:gd name="connsiteY7" fmla="*/ 3903714 h 4229100"/>
              <a:gd name="connsiteX8" fmla="*/ 2689044 w 3552825"/>
              <a:gd name="connsiteY8" fmla="*/ 3862930 h 4229100"/>
              <a:gd name="connsiteX9" fmla="*/ 2682303 w 3552825"/>
              <a:gd name="connsiteY9" fmla="*/ 3872928 h 4229100"/>
              <a:gd name="connsiteX10" fmla="*/ 2581275 w 3552825"/>
              <a:gd name="connsiteY10" fmla="*/ 3914775 h 4229100"/>
              <a:gd name="connsiteX11" fmla="*/ 2438400 w 3552825"/>
              <a:gd name="connsiteY11" fmla="*/ 3771900 h 4229100"/>
              <a:gd name="connsiteX12" fmla="*/ 2581275 w 3552825"/>
              <a:gd name="connsiteY12" fmla="*/ 3629025 h 4229100"/>
              <a:gd name="connsiteX13" fmla="*/ 609600 w 3552825"/>
              <a:gd name="connsiteY13" fmla="*/ 3600450 h 4229100"/>
              <a:gd name="connsiteX14" fmla="*/ 828675 w 3552825"/>
              <a:gd name="connsiteY14" fmla="*/ 3819525 h 4229100"/>
              <a:gd name="connsiteX15" fmla="*/ 811459 w 3552825"/>
              <a:gd name="connsiteY15" fmla="*/ 3904799 h 4229100"/>
              <a:gd name="connsiteX16" fmla="*/ 783162 w 3552825"/>
              <a:gd name="connsiteY16" fmla="*/ 3946770 h 4229100"/>
              <a:gd name="connsiteX17" fmla="*/ 800100 w 3552825"/>
              <a:gd name="connsiteY17" fmla="*/ 3943350 h 4229100"/>
              <a:gd name="connsiteX18" fmla="*/ 942975 w 3552825"/>
              <a:gd name="connsiteY18" fmla="*/ 4086225 h 4229100"/>
              <a:gd name="connsiteX19" fmla="*/ 800100 w 3552825"/>
              <a:gd name="connsiteY19" fmla="*/ 4229100 h 4229100"/>
              <a:gd name="connsiteX20" fmla="*/ 657225 w 3552825"/>
              <a:gd name="connsiteY20" fmla="*/ 4086225 h 4229100"/>
              <a:gd name="connsiteX21" fmla="*/ 668453 w 3552825"/>
              <a:gd name="connsiteY21" fmla="*/ 4030612 h 4229100"/>
              <a:gd name="connsiteX22" fmla="*/ 669327 w 3552825"/>
              <a:gd name="connsiteY22" fmla="*/ 4029314 h 4229100"/>
              <a:gd name="connsiteX23" fmla="*/ 653751 w 3552825"/>
              <a:gd name="connsiteY23" fmla="*/ 4034149 h 4229100"/>
              <a:gd name="connsiteX24" fmla="*/ 609600 w 3552825"/>
              <a:gd name="connsiteY24" fmla="*/ 4038600 h 4229100"/>
              <a:gd name="connsiteX25" fmla="*/ 390525 w 3552825"/>
              <a:gd name="connsiteY25" fmla="*/ 3819525 h 4229100"/>
              <a:gd name="connsiteX26" fmla="*/ 609600 w 3552825"/>
              <a:gd name="connsiteY26" fmla="*/ 3600450 h 4229100"/>
              <a:gd name="connsiteX27" fmla="*/ 171450 w 3552825"/>
              <a:gd name="connsiteY27" fmla="*/ 581025 h 4229100"/>
              <a:gd name="connsiteX28" fmla="*/ 342900 w 3552825"/>
              <a:gd name="connsiteY28" fmla="*/ 752475 h 4229100"/>
              <a:gd name="connsiteX29" fmla="*/ 171450 w 3552825"/>
              <a:gd name="connsiteY29" fmla="*/ 923925 h 4229100"/>
              <a:gd name="connsiteX30" fmla="*/ 0 w 3552825"/>
              <a:gd name="connsiteY30" fmla="*/ 752475 h 4229100"/>
              <a:gd name="connsiteX31" fmla="*/ 171450 w 3552825"/>
              <a:gd name="connsiteY31" fmla="*/ 581025 h 4229100"/>
              <a:gd name="connsiteX32" fmla="*/ 285750 w 3552825"/>
              <a:gd name="connsiteY32" fmla="*/ 104775 h 4229100"/>
              <a:gd name="connsiteX33" fmla="*/ 504825 w 3552825"/>
              <a:gd name="connsiteY33" fmla="*/ 323850 h 4229100"/>
              <a:gd name="connsiteX34" fmla="*/ 285750 w 3552825"/>
              <a:gd name="connsiteY34" fmla="*/ 542925 h 4229100"/>
              <a:gd name="connsiteX35" fmla="*/ 66675 w 3552825"/>
              <a:gd name="connsiteY35" fmla="*/ 323850 h 4229100"/>
              <a:gd name="connsiteX36" fmla="*/ 285750 w 3552825"/>
              <a:gd name="connsiteY36" fmla="*/ 104775 h 4229100"/>
              <a:gd name="connsiteX37" fmla="*/ 2905125 w 3552825"/>
              <a:gd name="connsiteY37" fmla="*/ 0 h 4229100"/>
              <a:gd name="connsiteX38" fmla="*/ 3457575 w 3552825"/>
              <a:gd name="connsiteY38" fmla="*/ 552450 h 4229100"/>
              <a:gd name="connsiteX39" fmla="*/ 3295766 w 3552825"/>
              <a:gd name="connsiteY39" fmla="*/ 943091 h 4229100"/>
              <a:gd name="connsiteX40" fmla="*/ 3220756 w 3552825"/>
              <a:gd name="connsiteY40" fmla="*/ 1004981 h 4229100"/>
              <a:gd name="connsiteX41" fmla="*/ 3263269 w 3552825"/>
              <a:gd name="connsiteY41" fmla="*/ 1061833 h 4229100"/>
              <a:gd name="connsiteX42" fmla="*/ 3552825 w 3552825"/>
              <a:gd name="connsiteY42" fmla="*/ 2009775 h 4229100"/>
              <a:gd name="connsiteX43" fmla="*/ 1857375 w 3552825"/>
              <a:gd name="connsiteY43" fmla="*/ 3705225 h 4229100"/>
              <a:gd name="connsiteX44" fmla="*/ 1515683 w 3552825"/>
              <a:gd name="connsiteY44" fmla="*/ 3670780 h 4229100"/>
              <a:gd name="connsiteX45" fmla="*/ 1357999 w 3552825"/>
              <a:gd name="connsiteY45" fmla="*/ 3630235 h 4229100"/>
              <a:gd name="connsiteX46" fmla="*/ 1363909 w 3552825"/>
              <a:gd name="connsiteY46" fmla="*/ 3639001 h 4229100"/>
              <a:gd name="connsiteX47" fmla="*/ 1381125 w 3552825"/>
              <a:gd name="connsiteY47" fmla="*/ 3724275 h 4229100"/>
              <a:gd name="connsiteX48" fmla="*/ 1162050 w 3552825"/>
              <a:gd name="connsiteY48" fmla="*/ 3943350 h 4229100"/>
              <a:gd name="connsiteX49" fmla="*/ 942975 w 3552825"/>
              <a:gd name="connsiteY49" fmla="*/ 3724275 h 4229100"/>
              <a:gd name="connsiteX50" fmla="*/ 1076776 w 3552825"/>
              <a:gd name="connsiteY50" fmla="*/ 3522416 h 4229100"/>
              <a:gd name="connsiteX51" fmla="*/ 1087569 w 3552825"/>
              <a:gd name="connsiteY51" fmla="*/ 3519065 h 4229100"/>
              <a:gd name="connsiteX52" fmla="*/ 1049223 w 3552825"/>
              <a:gd name="connsiteY52" fmla="*/ 3500593 h 4229100"/>
              <a:gd name="connsiteX53" fmla="*/ 161926 w 3552825"/>
              <a:gd name="connsiteY53" fmla="*/ 2009775 h 4229100"/>
              <a:gd name="connsiteX54" fmla="*/ 549084 w 3552825"/>
              <a:gd name="connsiteY54" fmla="*/ 931311 h 4229100"/>
              <a:gd name="connsiteX55" fmla="*/ 619693 w 3552825"/>
              <a:gd name="connsiteY55" fmla="*/ 853622 h 4229100"/>
              <a:gd name="connsiteX56" fmla="*/ 590610 w 3552825"/>
              <a:gd name="connsiteY56" fmla="*/ 837836 h 4229100"/>
              <a:gd name="connsiteX57" fmla="*/ 466725 w 3552825"/>
              <a:gd name="connsiteY57" fmla="*/ 604837 h 4229100"/>
              <a:gd name="connsiteX58" fmla="*/ 747713 w 3552825"/>
              <a:gd name="connsiteY58" fmla="*/ 323849 h 4229100"/>
              <a:gd name="connsiteX59" fmla="*/ 1006620 w 3552825"/>
              <a:gd name="connsiteY59" fmla="*/ 495464 h 4229100"/>
              <a:gd name="connsiteX60" fmla="*/ 1019515 w 3552825"/>
              <a:gd name="connsiteY60" fmla="*/ 537005 h 4229100"/>
              <a:gd name="connsiteX61" fmla="*/ 1049223 w 3552825"/>
              <a:gd name="connsiteY61" fmla="*/ 518957 h 4229100"/>
              <a:gd name="connsiteX62" fmla="*/ 1857375 w 3552825"/>
              <a:gd name="connsiteY62" fmla="*/ 314325 h 4229100"/>
              <a:gd name="connsiteX63" fmla="*/ 2361550 w 3552825"/>
              <a:gd name="connsiteY63" fmla="*/ 390549 h 4229100"/>
              <a:gd name="connsiteX64" fmla="*/ 2377753 w 3552825"/>
              <a:gd name="connsiteY64" fmla="*/ 396480 h 4229100"/>
              <a:gd name="connsiteX65" fmla="*/ 2396089 w 3552825"/>
              <a:gd name="connsiteY65" fmla="*/ 337411 h 4229100"/>
              <a:gd name="connsiteX66" fmla="*/ 2905125 w 3552825"/>
              <a:gd name="connsiteY66" fmla="*/ 0 h 422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552825" h="4229100">
                <a:moveTo>
                  <a:pt x="2581275" y="3629025"/>
                </a:moveTo>
                <a:cubicBezTo>
                  <a:pt x="2640456" y="3629025"/>
                  <a:pt x="2691233" y="3665007"/>
                  <a:pt x="2712922" y="3716287"/>
                </a:cubicBezTo>
                <a:lnTo>
                  <a:pt x="2721156" y="3757070"/>
                </a:lnTo>
                <a:lnTo>
                  <a:pt x="2727897" y="3747072"/>
                </a:lnTo>
                <a:cubicBezTo>
                  <a:pt x="2753752" y="3721217"/>
                  <a:pt x="2789471" y="3705225"/>
                  <a:pt x="2828925" y="3705225"/>
                </a:cubicBezTo>
                <a:cubicBezTo>
                  <a:pt x="2907833" y="3705225"/>
                  <a:pt x="2971800" y="3769192"/>
                  <a:pt x="2971800" y="3848100"/>
                </a:cubicBezTo>
                <a:cubicBezTo>
                  <a:pt x="2971800" y="3927008"/>
                  <a:pt x="2907833" y="3990975"/>
                  <a:pt x="2828925" y="3990975"/>
                </a:cubicBezTo>
                <a:cubicBezTo>
                  <a:pt x="2769744" y="3990975"/>
                  <a:pt x="2718967" y="3954994"/>
                  <a:pt x="2697278" y="3903714"/>
                </a:cubicBezTo>
                <a:lnTo>
                  <a:pt x="2689044" y="3862930"/>
                </a:lnTo>
                <a:lnTo>
                  <a:pt x="2682303" y="3872928"/>
                </a:lnTo>
                <a:cubicBezTo>
                  <a:pt x="2656448" y="3898783"/>
                  <a:pt x="2620729" y="3914775"/>
                  <a:pt x="2581275" y="3914775"/>
                </a:cubicBezTo>
                <a:cubicBezTo>
                  <a:pt x="2502367" y="3914775"/>
                  <a:pt x="2438400" y="3850808"/>
                  <a:pt x="2438400" y="3771900"/>
                </a:cubicBezTo>
                <a:cubicBezTo>
                  <a:pt x="2438400" y="3692992"/>
                  <a:pt x="2502367" y="3629025"/>
                  <a:pt x="2581275" y="3629025"/>
                </a:cubicBezTo>
                <a:close/>
                <a:moveTo>
                  <a:pt x="609600" y="3600450"/>
                </a:moveTo>
                <a:cubicBezTo>
                  <a:pt x="730592" y="3600450"/>
                  <a:pt x="828675" y="3698533"/>
                  <a:pt x="828675" y="3819525"/>
                </a:cubicBezTo>
                <a:cubicBezTo>
                  <a:pt x="828675" y="3849773"/>
                  <a:pt x="822545" y="3878589"/>
                  <a:pt x="811459" y="3904799"/>
                </a:cubicBezTo>
                <a:lnTo>
                  <a:pt x="783162" y="3946770"/>
                </a:lnTo>
                <a:lnTo>
                  <a:pt x="800100" y="3943350"/>
                </a:lnTo>
                <a:cubicBezTo>
                  <a:pt x="879008" y="3943350"/>
                  <a:pt x="942975" y="4007317"/>
                  <a:pt x="942975" y="4086225"/>
                </a:cubicBezTo>
                <a:cubicBezTo>
                  <a:pt x="942975" y="4165133"/>
                  <a:pt x="879008" y="4229100"/>
                  <a:pt x="800100" y="4229100"/>
                </a:cubicBezTo>
                <a:cubicBezTo>
                  <a:pt x="721192" y="4229100"/>
                  <a:pt x="657225" y="4165133"/>
                  <a:pt x="657225" y="4086225"/>
                </a:cubicBezTo>
                <a:cubicBezTo>
                  <a:pt x="657225" y="4066498"/>
                  <a:pt x="661223" y="4047705"/>
                  <a:pt x="668453" y="4030612"/>
                </a:cubicBezTo>
                <a:lnTo>
                  <a:pt x="669327" y="4029314"/>
                </a:lnTo>
                <a:lnTo>
                  <a:pt x="653751" y="4034149"/>
                </a:lnTo>
                <a:cubicBezTo>
                  <a:pt x="639490" y="4037068"/>
                  <a:pt x="624724" y="4038600"/>
                  <a:pt x="609600" y="4038600"/>
                </a:cubicBezTo>
                <a:cubicBezTo>
                  <a:pt x="488608" y="4038600"/>
                  <a:pt x="390525" y="3940517"/>
                  <a:pt x="390525" y="3819525"/>
                </a:cubicBezTo>
                <a:cubicBezTo>
                  <a:pt x="390525" y="3698533"/>
                  <a:pt x="488608" y="3600450"/>
                  <a:pt x="609600" y="3600450"/>
                </a:cubicBezTo>
                <a:close/>
                <a:moveTo>
                  <a:pt x="171450" y="581025"/>
                </a:moveTo>
                <a:cubicBezTo>
                  <a:pt x="266139" y="581025"/>
                  <a:pt x="342900" y="657786"/>
                  <a:pt x="342900" y="752475"/>
                </a:cubicBezTo>
                <a:cubicBezTo>
                  <a:pt x="342900" y="847164"/>
                  <a:pt x="266139" y="923925"/>
                  <a:pt x="171450" y="923925"/>
                </a:cubicBezTo>
                <a:cubicBezTo>
                  <a:pt x="76761" y="923925"/>
                  <a:pt x="0" y="847164"/>
                  <a:pt x="0" y="752475"/>
                </a:cubicBezTo>
                <a:cubicBezTo>
                  <a:pt x="0" y="657786"/>
                  <a:pt x="76761" y="581025"/>
                  <a:pt x="171450" y="581025"/>
                </a:cubicBezTo>
                <a:close/>
                <a:moveTo>
                  <a:pt x="285750" y="104775"/>
                </a:moveTo>
                <a:cubicBezTo>
                  <a:pt x="406742" y="104775"/>
                  <a:pt x="504825" y="202858"/>
                  <a:pt x="504825" y="323850"/>
                </a:cubicBezTo>
                <a:cubicBezTo>
                  <a:pt x="504825" y="444842"/>
                  <a:pt x="406742" y="542925"/>
                  <a:pt x="285750" y="542925"/>
                </a:cubicBezTo>
                <a:cubicBezTo>
                  <a:pt x="164758" y="542925"/>
                  <a:pt x="66675" y="444842"/>
                  <a:pt x="66675" y="323850"/>
                </a:cubicBezTo>
                <a:cubicBezTo>
                  <a:pt x="66675" y="202858"/>
                  <a:pt x="164758" y="104775"/>
                  <a:pt x="285750" y="104775"/>
                </a:cubicBezTo>
                <a:close/>
                <a:moveTo>
                  <a:pt x="2905125" y="0"/>
                </a:moveTo>
                <a:cubicBezTo>
                  <a:pt x="3210235" y="0"/>
                  <a:pt x="3457575" y="247340"/>
                  <a:pt x="3457575" y="552450"/>
                </a:cubicBezTo>
                <a:cubicBezTo>
                  <a:pt x="3457575" y="705005"/>
                  <a:pt x="3395740" y="843117"/>
                  <a:pt x="3295766" y="943091"/>
                </a:cubicBezTo>
                <a:lnTo>
                  <a:pt x="3220756" y="1004981"/>
                </a:lnTo>
                <a:lnTo>
                  <a:pt x="3263269" y="1061833"/>
                </a:lnTo>
                <a:cubicBezTo>
                  <a:pt x="3446080" y="1332428"/>
                  <a:pt x="3552825" y="1658636"/>
                  <a:pt x="3552825" y="2009775"/>
                </a:cubicBezTo>
                <a:cubicBezTo>
                  <a:pt x="3552825" y="2946146"/>
                  <a:pt x="2793746" y="3705225"/>
                  <a:pt x="1857375" y="3705225"/>
                </a:cubicBezTo>
                <a:cubicBezTo>
                  <a:pt x="1740329" y="3705225"/>
                  <a:pt x="1626052" y="3693365"/>
                  <a:pt x="1515683" y="3670780"/>
                </a:cubicBezTo>
                <a:lnTo>
                  <a:pt x="1357999" y="3630235"/>
                </a:lnTo>
                <a:lnTo>
                  <a:pt x="1363909" y="3639001"/>
                </a:lnTo>
                <a:cubicBezTo>
                  <a:pt x="1374995" y="3665211"/>
                  <a:pt x="1381125" y="3694027"/>
                  <a:pt x="1381125" y="3724275"/>
                </a:cubicBezTo>
                <a:cubicBezTo>
                  <a:pt x="1381125" y="3845267"/>
                  <a:pt x="1283042" y="3943350"/>
                  <a:pt x="1162050" y="3943350"/>
                </a:cubicBezTo>
                <a:cubicBezTo>
                  <a:pt x="1041058" y="3943350"/>
                  <a:pt x="942975" y="3845267"/>
                  <a:pt x="942975" y="3724275"/>
                </a:cubicBezTo>
                <a:cubicBezTo>
                  <a:pt x="942975" y="3633531"/>
                  <a:pt x="998147" y="3555673"/>
                  <a:pt x="1076776" y="3522416"/>
                </a:cubicBezTo>
                <a:lnTo>
                  <a:pt x="1087569" y="3519065"/>
                </a:lnTo>
                <a:lnTo>
                  <a:pt x="1049223" y="3500593"/>
                </a:lnTo>
                <a:cubicBezTo>
                  <a:pt x="520709" y="3213487"/>
                  <a:pt x="161926" y="2653530"/>
                  <a:pt x="161926" y="2009775"/>
                </a:cubicBezTo>
                <a:cubicBezTo>
                  <a:pt x="161926" y="1600113"/>
                  <a:pt x="307218" y="1224385"/>
                  <a:pt x="549084" y="931311"/>
                </a:cubicBezTo>
                <a:lnTo>
                  <a:pt x="619693" y="853622"/>
                </a:lnTo>
                <a:lnTo>
                  <a:pt x="590610" y="837836"/>
                </a:lnTo>
                <a:cubicBezTo>
                  <a:pt x="515867" y="787341"/>
                  <a:pt x="466725" y="701828"/>
                  <a:pt x="466725" y="604837"/>
                </a:cubicBezTo>
                <a:cubicBezTo>
                  <a:pt x="466725" y="449652"/>
                  <a:pt x="592528" y="323849"/>
                  <a:pt x="747713" y="323849"/>
                </a:cubicBezTo>
                <a:cubicBezTo>
                  <a:pt x="864102" y="323849"/>
                  <a:pt x="963963" y="394613"/>
                  <a:pt x="1006620" y="495464"/>
                </a:cubicBezTo>
                <a:lnTo>
                  <a:pt x="1019515" y="537005"/>
                </a:lnTo>
                <a:lnTo>
                  <a:pt x="1049223" y="518957"/>
                </a:lnTo>
                <a:cubicBezTo>
                  <a:pt x="1289457" y="388454"/>
                  <a:pt x="1564759" y="314325"/>
                  <a:pt x="1857375" y="314325"/>
                </a:cubicBezTo>
                <a:cubicBezTo>
                  <a:pt x="2032944" y="314325"/>
                  <a:pt x="2202281" y="341011"/>
                  <a:pt x="2361550" y="390549"/>
                </a:cubicBezTo>
                <a:lnTo>
                  <a:pt x="2377753" y="396480"/>
                </a:lnTo>
                <a:lnTo>
                  <a:pt x="2396089" y="337411"/>
                </a:lnTo>
                <a:cubicBezTo>
                  <a:pt x="2479956" y="139129"/>
                  <a:pt x="2676293" y="0"/>
                  <a:pt x="2905125" y="0"/>
                </a:cubicBezTo>
                <a:close/>
              </a:path>
            </a:pathLst>
          </a:custGeom>
        </p:spPr>
        <p:txBody>
          <a:bodyPr wrap="square">
            <a:noAutofit/>
          </a:bodyPr>
          <a:lstStyle/>
          <a:p>
            <a:endParaRPr lang="fr-FR"/>
          </a:p>
        </p:txBody>
      </p:sp>
      <p:sp>
        <p:nvSpPr>
          <p:cNvPr id="20" name="Espace réservé du texte 4">
            <a:extLst>
              <a:ext uri="{FF2B5EF4-FFF2-40B4-BE49-F238E27FC236}">
                <a16:creationId xmlns:a16="http://schemas.microsoft.com/office/drawing/2014/main" id="{7DBCD1AE-C4F7-43D6-9A72-27D22756BFD6}"/>
              </a:ext>
            </a:extLst>
          </p:cNvPr>
          <p:cNvSpPr>
            <a:spLocks noGrp="1"/>
          </p:cNvSpPr>
          <p:nvPr>
            <p:ph type="body" sz="quarter" idx="13"/>
          </p:nvPr>
        </p:nvSpPr>
        <p:spPr>
          <a:xfrm>
            <a:off x="4705349" y="1762835"/>
            <a:ext cx="6182475" cy="1894765"/>
          </a:xfrm>
          <a:prstGeom prst="rect">
            <a:avLst/>
          </a:prstGeom>
        </p:spPr>
        <p:txBody>
          <a:bodyPr lIns="0" rIns="0"/>
          <a:lstStyle>
            <a:lvl1pPr marL="0" indent="0" algn="just">
              <a:buNone/>
              <a:defRPr sz="1200">
                <a:latin typeface="Myriad Pro" panose="020B0503030403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fr-FR" dirty="0"/>
              <a:t>Cliquez pour modifier les styles du texte du masque</a:t>
            </a:r>
          </a:p>
        </p:txBody>
      </p:sp>
      <p:sp>
        <p:nvSpPr>
          <p:cNvPr id="22" name="Espace réservé du texte 4">
            <a:extLst>
              <a:ext uri="{FF2B5EF4-FFF2-40B4-BE49-F238E27FC236}">
                <a16:creationId xmlns:a16="http://schemas.microsoft.com/office/drawing/2014/main" id="{392CE5A0-072B-4B3D-8FD2-54EFD896F7EE}"/>
              </a:ext>
            </a:extLst>
          </p:cNvPr>
          <p:cNvSpPr>
            <a:spLocks noGrp="1"/>
          </p:cNvSpPr>
          <p:nvPr>
            <p:ph type="body" sz="quarter" idx="15"/>
          </p:nvPr>
        </p:nvSpPr>
        <p:spPr>
          <a:xfrm>
            <a:off x="4705349" y="3946198"/>
            <a:ext cx="6182475" cy="2305312"/>
          </a:xfrm>
          <a:prstGeom prst="rect">
            <a:avLst/>
          </a:prstGeom>
        </p:spPr>
        <p:txBody>
          <a:bodyPr lIns="0" rIns="0"/>
          <a:lstStyle>
            <a:lvl1pPr marL="0" indent="0" algn="just">
              <a:buNone/>
              <a:defRPr sz="1200">
                <a:latin typeface="Myriad Pro" panose="020B0503030403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fr-FR" dirty="0"/>
              <a:t>Cliquez pour modifier les styles du texte du masque</a:t>
            </a:r>
          </a:p>
        </p:txBody>
      </p:sp>
      <p:sp>
        <p:nvSpPr>
          <p:cNvPr id="23" name="Espace réservé du texte 9">
            <a:extLst>
              <a:ext uri="{FF2B5EF4-FFF2-40B4-BE49-F238E27FC236}">
                <a16:creationId xmlns:a16="http://schemas.microsoft.com/office/drawing/2014/main" id="{983618CA-220C-4E03-9051-46442311A18A}"/>
              </a:ext>
            </a:extLst>
          </p:cNvPr>
          <p:cNvSpPr>
            <a:spLocks noGrp="1"/>
          </p:cNvSpPr>
          <p:nvPr>
            <p:ph type="body" sz="quarter" idx="10"/>
          </p:nvPr>
        </p:nvSpPr>
        <p:spPr>
          <a:xfrm>
            <a:off x="1038225" y="228600"/>
            <a:ext cx="9848850" cy="771525"/>
          </a:xfrm>
          <a:prstGeom prst="rect">
            <a:avLst/>
          </a:prstGeom>
        </p:spPr>
        <p:txBody>
          <a:bodyPr lIns="36000" anchor="ctr" anchorCtr="0"/>
          <a:lstStyle>
            <a:lvl1pPr marL="0" indent="0">
              <a:buNone/>
              <a:defRPr b="1">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25" name="Espace réservé du contenu 12">
            <a:extLst>
              <a:ext uri="{FF2B5EF4-FFF2-40B4-BE49-F238E27FC236}">
                <a16:creationId xmlns:a16="http://schemas.microsoft.com/office/drawing/2014/main" id="{DA7CA5FA-CA5B-479E-837D-ED41AB86AA31}"/>
              </a:ext>
            </a:extLst>
          </p:cNvPr>
          <p:cNvSpPr>
            <a:spLocks noGrp="1"/>
          </p:cNvSpPr>
          <p:nvPr>
            <p:ph sz="quarter" idx="11"/>
          </p:nvPr>
        </p:nvSpPr>
        <p:spPr>
          <a:xfrm>
            <a:off x="1038225" y="1076325"/>
            <a:ext cx="9849600" cy="361950"/>
          </a:xfrm>
          <a:prstGeom prst="rect">
            <a:avLst/>
          </a:prstGeom>
        </p:spPr>
        <p:txBody>
          <a:bodyPr lIns="36000" anchor="t" anchorCtr="0"/>
          <a:lstStyle>
            <a:lvl1pPr marL="0" indent="0">
              <a:buNone/>
              <a:defRPr sz="1400">
                <a:solidFill>
                  <a:schemeClr val="accent1"/>
                </a:solidFill>
                <a:latin typeface="Myriad Pro" panose="020B0503030403020204" pitchFamily="34" charset="0"/>
              </a:defRPr>
            </a:lvl1pPr>
            <a:lvl2pPr marL="457200" indent="0">
              <a:buNone/>
              <a:defRPr/>
            </a:lvl2pPr>
          </a:lstStyle>
          <a:p>
            <a:pPr lvl="0"/>
            <a:r>
              <a:rPr lang="fr-FR" dirty="0"/>
              <a:t>Cliquez pour modifier les styles du texte du masque</a:t>
            </a:r>
          </a:p>
        </p:txBody>
      </p:sp>
    </p:spTree>
    <p:extLst>
      <p:ext uri="{BB962C8B-B14F-4D97-AF65-F5344CB8AC3E}">
        <p14:creationId xmlns:p14="http://schemas.microsoft.com/office/powerpoint/2010/main" val="18741155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4_Vide">
    <p:spTree>
      <p:nvGrpSpPr>
        <p:cNvPr id="1" name=""/>
        <p:cNvGrpSpPr/>
        <p:nvPr/>
      </p:nvGrpSpPr>
      <p:grpSpPr>
        <a:xfrm>
          <a:off x="0" y="0"/>
          <a:ext cx="0" cy="0"/>
          <a:chOff x="0" y="0"/>
          <a:chExt cx="0" cy="0"/>
        </a:xfrm>
      </p:grpSpPr>
      <p:sp>
        <p:nvSpPr>
          <p:cNvPr id="15" name="Espace réservé pour une image  14">
            <a:extLst>
              <a:ext uri="{FF2B5EF4-FFF2-40B4-BE49-F238E27FC236}">
                <a16:creationId xmlns:a16="http://schemas.microsoft.com/office/drawing/2014/main" id="{EF5B64DD-0284-49B3-BB08-F266D7536ADF}"/>
              </a:ext>
            </a:extLst>
          </p:cNvPr>
          <p:cNvSpPr>
            <a:spLocks noGrp="1"/>
          </p:cNvSpPr>
          <p:nvPr>
            <p:ph type="pic" sz="quarter" idx="16"/>
          </p:nvPr>
        </p:nvSpPr>
        <p:spPr>
          <a:xfrm>
            <a:off x="1495425" y="2038351"/>
            <a:ext cx="1774800" cy="1449525"/>
          </a:xfrm>
          <a:custGeom>
            <a:avLst/>
            <a:gdLst>
              <a:gd name="connsiteX0" fmla="*/ 200026 w 1774800"/>
              <a:gd name="connsiteY0" fmla="*/ 1276351 h 1449525"/>
              <a:gd name="connsiteX1" fmla="*/ 285751 w 1774800"/>
              <a:gd name="connsiteY1" fmla="*/ 1362076 h 1449525"/>
              <a:gd name="connsiteX2" fmla="*/ 200026 w 1774800"/>
              <a:gd name="connsiteY2" fmla="*/ 1447801 h 1449525"/>
              <a:gd name="connsiteX3" fmla="*/ 114301 w 1774800"/>
              <a:gd name="connsiteY3" fmla="*/ 1362076 h 1449525"/>
              <a:gd name="connsiteX4" fmla="*/ 200026 w 1774800"/>
              <a:gd name="connsiteY4" fmla="*/ 1276351 h 1449525"/>
              <a:gd name="connsiteX5" fmla="*/ 119063 w 1774800"/>
              <a:gd name="connsiteY5" fmla="*/ 476250 h 1449525"/>
              <a:gd name="connsiteX6" fmla="*/ 238126 w 1774800"/>
              <a:gd name="connsiteY6" fmla="*/ 595313 h 1449525"/>
              <a:gd name="connsiteX7" fmla="*/ 119063 w 1774800"/>
              <a:gd name="connsiteY7" fmla="*/ 714376 h 1449525"/>
              <a:gd name="connsiteX8" fmla="*/ 0 w 1774800"/>
              <a:gd name="connsiteY8" fmla="*/ 595313 h 1449525"/>
              <a:gd name="connsiteX9" fmla="*/ 119063 w 1774800"/>
              <a:gd name="connsiteY9" fmla="*/ 476250 h 1449525"/>
              <a:gd name="connsiteX10" fmla="*/ 371475 w 1774800"/>
              <a:gd name="connsiteY10" fmla="*/ 0 h 1449525"/>
              <a:gd name="connsiteX11" fmla="*/ 586099 w 1774800"/>
              <a:gd name="connsiteY11" fmla="*/ 174924 h 1449525"/>
              <a:gd name="connsiteX12" fmla="*/ 587229 w 1774800"/>
              <a:gd name="connsiteY12" fmla="*/ 186130 h 1449525"/>
              <a:gd name="connsiteX13" fmla="*/ 652241 w 1774800"/>
              <a:gd name="connsiteY13" fmla="*/ 132490 h 1449525"/>
              <a:gd name="connsiteX14" fmla="*/ 1054800 w 1774800"/>
              <a:gd name="connsiteY14" fmla="*/ 9525 h 1449525"/>
              <a:gd name="connsiteX15" fmla="*/ 1774800 w 1774800"/>
              <a:gd name="connsiteY15" fmla="*/ 729525 h 1449525"/>
              <a:gd name="connsiteX16" fmla="*/ 1054800 w 1774800"/>
              <a:gd name="connsiteY16" fmla="*/ 1449525 h 1449525"/>
              <a:gd name="connsiteX17" fmla="*/ 545683 w 1774800"/>
              <a:gd name="connsiteY17" fmla="*/ 1238642 h 1449525"/>
              <a:gd name="connsiteX18" fmla="*/ 525710 w 1774800"/>
              <a:gd name="connsiteY18" fmla="*/ 1214434 h 1449525"/>
              <a:gd name="connsiteX19" fmla="*/ 524045 w 1774800"/>
              <a:gd name="connsiteY19" fmla="*/ 1222683 h 1449525"/>
              <a:gd name="connsiteX20" fmla="*/ 414338 w 1774800"/>
              <a:gd name="connsiteY20" fmla="*/ 1295401 h 1449525"/>
              <a:gd name="connsiteX21" fmla="*/ 295275 w 1774800"/>
              <a:gd name="connsiteY21" fmla="*/ 1176338 h 1449525"/>
              <a:gd name="connsiteX22" fmla="*/ 414338 w 1774800"/>
              <a:gd name="connsiteY22" fmla="*/ 1057275 h 1449525"/>
              <a:gd name="connsiteX23" fmla="*/ 417507 w 1774800"/>
              <a:gd name="connsiteY23" fmla="*/ 1057915 h 1449525"/>
              <a:gd name="connsiteX24" fmla="*/ 391381 w 1774800"/>
              <a:gd name="connsiteY24" fmla="*/ 1009782 h 1449525"/>
              <a:gd name="connsiteX25" fmla="*/ 334800 w 1774800"/>
              <a:gd name="connsiteY25" fmla="*/ 729525 h 1449525"/>
              <a:gd name="connsiteX26" fmla="*/ 391381 w 1774800"/>
              <a:gd name="connsiteY26" fmla="*/ 449269 h 1449525"/>
              <a:gd name="connsiteX27" fmla="*/ 398918 w 1774800"/>
              <a:gd name="connsiteY27" fmla="*/ 435384 h 1449525"/>
              <a:gd name="connsiteX28" fmla="*/ 371475 w 1774800"/>
              <a:gd name="connsiteY28" fmla="*/ 438150 h 1449525"/>
              <a:gd name="connsiteX29" fmla="*/ 152400 w 1774800"/>
              <a:gd name="connsiteY29" fmla="*/ 219075 h 1449525"/>
              <a:gd name="connsiteX30" fmla="*/ 371475 w 1774800"/>
              <a:gd name="connsiteY30" fmla="*/ 0 h 144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74800" h="1449525">
                <a:moveTo>
                  <a:pt x="200026" y="1276351"/>
                </a:moveTo>
                <a:cubicBezTo>
                  <a:pt x="247371" y="1276351"/>
                  <a:pt x="285751" y="1314731"/>
                  <a:pt x="285751" y="1362076"/>
                </a:cubicBezTo>
                <a:cubicBezTo>
                  <a:pt x="285751" y="1409421"/>
                  <a:pt x="247371" y="1447801"/>
                  <a:pt x="200026" y="1447801"/>
                </a:cubicBezTo>
                <a:cubicBezTo>
                  <a:pt x="152681" y="1447801"/>
                  <a:pt x="114301" y="1409421"/>
                  <a:pt x="114301" y="1362076"/>
                </a:cubicBezTo>
                <a:cubicBezTo>
                  <a:pt x="114301" y="1314731"/>
                  <a:pt x="152681" y="1276351"/>
                  <a:pt x="200026" y="1276351"/>
                </a:cubicBezTo>
                <a:close/>
                <a:moveTo>
                  <a:pt x="119063" y="476250"/>
                </a:moveTo>
                <a:cubicBezTo>
                  <a:pt x="184820" y="476250"/>
                  <a:pt x="238126" y="529556"/>
                  <a:pt x="238126" y="595313"/>
                </a:cubicBezTo>
                <a:cubicBezTo>
                  <a:pt x="238126" y="661070"/>
                  <a:pt x="184820" y="714376"/>
                  <a:pt x="119063" y="714376"/>
                </a:cubicBezTo>
                <a:cubicBezTo>
                  <a:pt x="53306" y="714376"/>
                  <a:pt x="0" y="661070"/>
                  <a:pt x="0" y="595313"/>
                </a:cubicBezTo>
                <a:cubicBezTo>
                  <a:pt x="0" y="529556"/>
                  <a:pt x="53306" y="476250"/>
                  <a:pt x="119063" y="476250"/>
                </a:cubicBezTo>
                <a:close/>
                <a:moveTo>
                  <a:pt x="371475" y="0"/>
                </a:moveTo>
                <a:cubicBezTo>
                  <a:pt x="477343" y="0"/>
                  <a:pt x="565671" y="75095"/>
                  <a:pt x="586099" y="174924"/>
                </a:cubicBezTo>
                <a:lnTo>
                  <a:pt x="587229" y="186130"/>
                </a:lnTo>
                <a:lnTo>
                  <a:pt x="652241" y="132490"/>
                </a:lnTo>
                <a:cubicBezTo>
                  <a:pt x="767154" y="54856"/>
                  <a:pt x="905683" y="9525"/>
                  <a:pt x="1054800" y="9525"/>
                </a:cubicBezTo>
                <a:cubicBezTo>
                  <a:pt x="1452445" y="9525"/>
                  <a:pt x="1774800" y="331880"/>
                  <a:pt x="1774800" y="729525"/>
                </a:cubicBezTo>
                <a:cubicBezTo>
                  <a:pt x="1774800" y="1127170"/>
                  <a:pt x="1452445" y="1449525"/>
                  <a:pt x="1054800" y="1449525"/>
                </a:cubicBezTo>
                <a:cubicBezTo>
                  <a:pt x="855978" y="1449525"/>
                  <a:pt x="675978" y="1368936"/>
                  <a:pt x="545683" y="1238642"/>
                </a:cubicBezTo>
                <a:lnTo>
                  <a:pt x="525710" y="1214434"/>
                </a:lnTo>
                <a:lnTo>
                  <a:pt x="524045" y="1222683"/>
                </a:lnTo>
                <a:cubicBezTo>
                  <a:pt x="505970" y="1265416"/>
                  <a:pt x="463656" y="1295401"/>
                  <a:pt x="414338" y="1295401"/>
                </a:cubicBezTo>
                <a:cubicBezTo>
                  <a:pt x="348581" y="1295401"/>
                  <a:pt x="295275" y="1242095"/>
                  <a:pt x="295275" y="1176338"/>
                </a:cubicBezTo>
                <a:cubicBezTo>
                  <a:pt x="295275" y="1110581"/>
                  <a:pt x="348581" y="1057275"/>
                  <a:pt x="414338" y="1057275"/>
                </a:cubicBezTo>
                <a:lnTo>
                  <a:pt x="417507" y="1057915"/>
                </a:lnTo>
                <a:lnTo>
                  <a:pt x="391381" y="1009782"/>
                </a:lnTo>
                <a:cubicBezTo>
                  <a:pt x="354947" y="923642"/>
                  <a:pt x="334800" y="828936"/>
                  <a:pt x="334800" y="729525"/>
                </a:cubicBezTo>
                <a:cubicBezTo>
                  <a:pt x="334800" y="630114"/>
                  <a:pt x="354947" y="535408"/>
                  <a:pt x="391381" y="449269"/>
                </a:cubicBezTo>
                <a:lnTo>
                  <a:pt x="398918" y="435384"/>
                </a:lnTo>
                <a:lnTo>
                  <a:pt x="371475" y="438150"/>
                </a:lnTo>
                <a:cubicBezTo>
                  <a:pt x="250483" y="438150"/>
                  <a:pt x="152400" y="340067"/>
                  <a:pt x="152400" y="219075"/>
                </a:cubicBezTo>
                <a:cubicBezTo>
                  <a:pt x="152400" y="98083"/>
                  <a:pt x="250483" y="0"/>
                  <a:pt x="371475" y="0"/>
                </a:cubicBezTo>
                <a:close/>
              </a:path>
            </a:pathLst>
          </a:custGeom>
        </p:spPr>
        <p:txBody>
          <a:bodyPr wrap="square">
            <a:noAutofit/>
          </a:bodyPr>
          <a:lstStyle/>
          <a:p>
            <a:endParaRPr lang="fr-FR"/>
          </a:p>
        </p:txBody>
      </p:sp>
      <p:sp>
        <p:nvSpPr>
          <p:cNvPr id="13" name="Espace réservé pour une image  12">
            <a:extLst>
              <a:ext uri="{FF2B5EF4-FFF2-40B4-BE49-F238E27FC236}">
                <a16:creationId xmlns:a16="http://schemas.microsoft.com/office/drawing/2014/main" id="{9C7FAE67-BEDB-440A-8112-4254E4973335}"/>
              </a:ext>
            </a:extLst>
          </p:cNvPr>
          <p:cNvSpPr>
            <a:spLocks noGrp="1"/>
          </p:cNvSpPr>
          <p:nvPr>
            <p:ph type="pic" sz="quarter" idx="17"/>
          </p:nvPr>
        </p:nvSpPr>
        <p:spPr>
          <a:xfrm>
            <a:off x="5106225" y="1905001"/>
            <a:ext cx="1648800" cy="1582875"/>
          </a:xfrm>
          <a:custGeom>
            <a:avLst/>
            <a:gdLst>
              <a:gd name="connsiteX0" fmla="*/ 575438 w 1648800"/>
              <a:gd name="connsiteY0" fmla="*/ 76200 h 1582875"/>
              <a:gd name="connsiteX1" fmla="*/ 685145 w 1648800"/>
              <a:gd name="connsiteY1" fmla="*/ 148918 h 1582875"/>
              <a:gd name="connsiteX2" fmla="*/ 692588 w 1648800"/>
              <a:gd name="connsiteY2" fmla="*/ 185784 h 1582875"/>
              <a:gd name="connsiteX3" fmla="*/ 783695 w 1648800"/>
              <a:gd name="connsiteY3" fmla="*/ 157503 h 1582875"/>
              <a:gd name="connsiteX4" fmla="*/ 928800 w 1648800"/>
              <a:gd name="connsiteY4" fmla="*/ 142875 h 1582875"/>
              <a:gd name="connsiteX5" fmla="*/ 1648800 w 1648800"/>
              <a:gd name="connsiteY5" fmla="*/ 862875 h 1582875"/>
              <a:gd name="connsiteX6" fmla="*/ 928800 w 1648800"/>
              <a:gd name="connsiteY6" fmla="*/ 1582875 h 1582875"/>
              <a:gd name="connsiteX7" fmla="*/ 419683 w 1648800"/>
              <a:gd name="connsiteY7" fmla="*/ 1371992 h 1582875"/>
              <a:gd name="connsiteX8" fmla="*/ 394866 w 1648800"/>
              <a:gd name="connsiteY8" fmla="*/ 1341914 h 1582875"/>
              <a:gd name="connsiteX9" fmla="*/ 373159 w 1648800"/>
              <a:gd name="connsiteY9" fmla="*/ 1374110 h 1582875"/>
              <a:gd name="connsiteX10" fmla="*/ 218250 w 1648800"/>
              <a:gd name="connsiteY10" fmla="*/ 1438275 h 1582875"/>
              <a:gd name="connsiteX11" fmla="*/ 3626 w 1648800"/>
              <a:gd name="connsiteY11" fmla="*/ 1263351 h 1582875"/>
              <a:gd name="connsiteX12" fmla="*/ 0 w 1648800"/>
              <a:gd name="connsiteY12" fmla="*/ 1227384 h 1582875"/>
              <a:gd name="connsiteX13" fmla="*/ 0 w 1648800"/>
              <a:gd name="connsiteY13" fmla="*/ 1211016 h 1582875"/>
              <a:gd name="connsiteX14" fmla="*/ 3626 w 1648800"/>
              <a:gd name="connsiteY14" fmla="*/ 1175049 h 1582875"/>
              <a:gd name="connsiteX15" fmla="*/ 218250 w 1648800"/>
              <a:gd name="connsiteY15" fmla="*/ 1000125 h 1582875"/>
              <a:gd name="connsiteX16" fmla="*/ 222681 w 1648800"/>
              <a:gd name="connsiteY16" fmla="*/ 1000572 h 1582875"/>
              <a:gd name="connsiteX17" fmla="*/ 208800 w 1648800"/>
              <a:gd name="connsiteY17" fmla="*/ 862875 h 1582875"/>
              <a:gd name="connsiteX18" fmla="*/ 419683 w 1648800"/>
              <a:gd name="connsiteY18" fmla="*/ 353758 h 1582875"/>
              <a:gd name="connsiteX19" fmla="*/ 501425 w 1648800"/>
              <a:gd name="connsiteY19" fmla="*/ 286315 h 1582875"/>
              <a:gd name="connsiteX20" fmla="*/ 491248 w 1648800"/>
              <a:gd name="connsiteY20" fmla="*/ 279454 h 1582875"/>
              <a:gd name="connsiteX21" fmla="*/ 456375 w 1648800"/>
              <a:gd name="connsiteY21" fmla="*/ 195263 h 1582875"/>
              <a:gd name="connsiteX22" fmla="*/ 575438 w 1648800"/>
              <a:gd name="connsiteY22" fmla="*/ 76200 h 1582875"/>
              <a:gd name="connsiteX23" fmla="*/ 1404113 w 1648800"/>
              <a:gd name="connsiteY23" fmla="*/ 0 h 1582875"/>
              <a:gd name="connsiteX24" fmla="*/ 1523176 w 1648800"/>
              <a:gd name="connsiteY24" fmla="*/ 119063 h 1582875"/>
              <a:gd name="connsiteX25" fmla="*/ 1404113 w 1648800"/>
              <a:gd name="connsiteY25" fmla="*/ 238126 h 1582875"/>
              <a:gd name="connsiteX26" fmla="*/ 1285050 w 1648800"/>
              <a:gd name="connsiteY26" fmla="*/ 119063 h 1582875"/>
              <a:gd name="connsiteX27" fmla="*/ 1404113 w 1648800"/>
              <a:gd name="connsiteY27" fmla="*/ 0 h 158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48800" h="1582875">
                <a:moveTo>
                  <a:pt x="575438" y="76200"/>
                </a:moveTo>
                <a:cubicBezTo>
                  <a:pt x="624756" y="76200"/>
                  <a:pt x="667070" y="106185"/>
                  <a:pt x="685145" y="148918"/>
                </a:cubicBezTo>
                <a:lnTo>
                  <a:pt x="692588" y="185784"/>
                </a:lnTo>
                <a:lnTo>
                  <a:pt x="783695" y="157503"/>
                </a:lnTo>
                <a:cubicBezTo>
                  <a:pt x="830565" y="147912"/>
                  <a:pt x="879095" y="142875"/>
                  <a:pt x="928800" y="142875"/>
                </a:cubicBezTo>
                <a:cubicBezTo>
                  <a:pt x="1326445" y="142875"/>
                  <a:pt x="1648800" y="465230"/>
                  <a:pt x="1648800" y="862875"/>
                </a:cubicBezTo>
                <a:cubicBezTo>
                  <a:pt x="1648800" y="1260520"/>
                  <a:pt x="1326445" y="1582875"/>
                  <a:pt x="928800" y="1582875"/>
                </a:cubicBezTo>
                <a:cubicBezTo>
                  <a:pt x="729978" y="1582875"/>
                  <a:pt x="549978" y="1502286"/>
                  <a:pt x="419683" y="1371992"/>
                </a:cubicBezTo>
                <a:lnTo>
                  <a:pt x="394866" y="1341914"/>
                </a:lnTo>
                <a:lnTo>
                  <a:pt x="373159" y="1374110"/>
                </a:lnTo>
                <a:cubicBezTo>
                  <a:pt x="333515" y="1413754"/>
                  <a:pt x="278746" y="1438275"/>
                  <a:pt x="218250" y="1438275"/>
                </a:cubicBezTo>
                <a:cubicBezTo>
                  <a:pt x="112382" y="1438275"/>
                  <a:pt x="24054" y="1363180"/>
                  <a:pt x="3626" y="1263351"/>
                </a:cubicBezTo>
                <a:lnTo>
                  <a:pt x="0" y="1227384"/>
                </a:lnTo>
                <a:lnTo>
                  <a:pt x="0" y="1211016"/>
                </a:lnTo>
                <a:lnTo>
                  <a:pt x="3626" y="1175049"/>
                </a:lnTo>
                <a:cubicBezTo>
                  <a:pt x="24054" y="1075220"/>
                  <a:pt x="112382" y="1000125"/>
                  <a:pt x="218250" y="1000125"/>
                </a:cubicBezTo>
                <a:lnTo>
                  <a:pt x="222681" y="1000572"/>
                </a:lnTo>
                <a:lnTo>
                  <a:pt x="208800" y="862875"/>
                </a:lnTo>
                <a:cubicBezTo>
                  <a:pt x="208800" y="664053"/>
                  <a:pt x="289389" y="484053"/>
                  <a:pt x="419683" y="353758"/>
                </a:cubicBezTo>
                <a:lnTo>
                  <a:pt x="501425" y="286315"/>
                </a:lnTo>
                <a:lnTo>
                  <a:pt x="491248" y="279454"/>
                </a:lnTo>
                <a:cubicBezTo>
                  <a:pt x="469702" y="257907"/>
                  <a:pt x="456375" y="228142"/>
                  <a:pt x="456375" y="195263"/>
                </a:cubicBezTo>
                <a:cubicBezTo>
                  <a:pt x="456375" y="129506"/>
                  <a:pt x="509681" y="76200"/>
                  <a:pt x="575438" y="76200"/>
                </a:cubicBezTo>
                <a:close/>
                <a:moveTo>
                  <a:pt x="1404113" y="0"/>
                </a:moveTo>
                <a:cubicBezTo>
                  <a:pt x="1469870" y="0"/>
                  <a:pt x="1523176" y="53306"/>
                  <a:pt x="1523176" y="119063"/>
                </a:cubicBezTo>
                <a:cubicBezTo>
                  <a:pt x="1523176" y="184820"/>
                  <a:pt x="1469870" y="238126"/>
                  <a:pt x="1404113" y="238126"/>
                </a:cubicBezTo>
                <a:cubicBezTo>
                  <a:pt x="1338356" y="238126"/>
                  <a:pt x="1285050" y="184820"/>
                  <a:pt x="1285050" y="119063"/>
                </a:cubicBezTo>
                <a:cubicBezTo>
                  <a:pt x="1285050" y="53306"/>
                  <a:pt x="1338356" y="0"/>
                  <a:pt x="1404113" y="0"/>
                </a:cubicBezTo>
                <a:close/>
              </a:path>
            </a:pathLst>
          </a:custGeom>
        </p:spPr>
        <p:txBody>
          <a:bodyPr wrap="square">
            <a:noAutofit/>
          </a:bodyPr>
          <a:lstStyle/>
          <a:p>
            <a:endParaRPr lang="fr-FR"/>
          </a:p>
        </p:txBody>
      </p:sp>
      <p:sp>
        <p:nvSpPr>
          <p:cNvPr id="16" name="Espace réservé pour une image  15">
            <a:extLst>
              <a:ext uri="{FF2B5EF4-FFF2-40B4-BE49-F238E27FC236}">
                <a16:creationId xmlns:a16="http://schemas.microsoft.com/office/drawing/2014/main" id="{66BA1861-B307-4268-B3CB-42E711714C6D}"/>
              </a:ext>
            </a:extLst>
          </p:cNvPr>
          <p:cNvSpPr>
            <a:spLocks noGrp="1"/>
          </p:cNvSpPr>
          <p:nvPr>
            <p:ph type="pic" sz="quarter" idx="18"/>
          </p:nvPr>
        </p:nvSpPr>
        <p:spPr>
          <a:xfrm>
            <a:off x="8515350" y="2048251"/>
            <a:ext cx="1866900" cy="1476000"/>
          </a:xfrm>
          <a:custGeom>
            <a:avLst/>
            <a:gdLst>
              <a:gd name="connsiteX0" fmla="*/ 1619251 w 1866900"/>
              <a:gd name="connsiteY0" fmla="*/ 1095000 h 1476000"/>
              <a:gd name="connsiteX1" fmla="*/ 1704976 w 1866900"/>
              <a:gd name="connsiteY1" fmla="*/ 1180725 h 1476000"/>
              <a:gd name="connsiteX2" fmla="*/ 1619251 w 1866900"/>
              <a:gd name="connsiteY2" fmla="*/ 1266450 h 1476000"/>
              <a:gd name="connsiteX3" fmla="*/ 1533526 w 1866900"/>
              <a:gd name="connsiteY3" fmla="*/ 1180725 h 1476000"/>
              <a:gd name="connsiteX4" fmla="*/ 1619251 w 1866900"/>
              <a:gd name="connsiteY4" fmla="*/ 1095000 h 1476000"/>
              <a:gd name="connsiteX5" fmla="*/ 855505 w 1866900"/>
              <a:gd name="connsiteY5" fmla="*/ 0 h 1476000"/>
              <a:gd name="connsiteX6" fmla="*/ 866436 w 1866900"/>
              <a:gd name="connsiteY6" fmla="*/ 0 h 1476000"/>
              <a:gd name="connsiteX7" fmla="*/ 952177 w 1866900"/>
              <a:gd name="connsiteY7" fmla="*/ 5409 h 1476000"/>
              <a:gd name="connsiteX8" fmla="*/ 1457510 w 1866900"/>
              <a:gd name="connsiteY8" fmla="*/ 317065 h 1476000"/>
              <a:gd name="connsiteX9" fmla="*/ 1460153 w 1866900"/>
              <a:gd name="connsiteY9" fmla="*/ 321933 h 1476000"/>
              <a:gd name="connsiteX10" fmla="*/ 1492916 w 1866900"/>
              <a:gd name="connsiteY10" fmla="*/ 273339 h 1476000"/>
              <a:gd name="connsiteX11" fmla="*/ 1647825 w 1866900"/>
              <a:gd name="connsiteY11" fmla="*/ 209174 h 1476000"/>
              <a:gd name="connsiteX12" fmla="*/ 1866900 w 1866900"/>
              <a:gd name="connsiteY12" fmla="*/ 428249 h 1476000"/>
              <a:gd name="connsiteX13" fmla="*/ 1647825 w 1866900"/>
              <a:gd name="connsiteY13" fmla="*/ 647324 h 1476000"/>
              <a:gd name="connsiteX14" fmla="*/ 1603674 w 1866900"/>
              <a:gd name="connsiteY14" fmla="*/ 642873 h 1476000"/>
              <a:gd name="connsiteX15" fmla="*/ 1571739 w 1866900"/>
              <a:gd name="connsiteY15" fmla="*/ 632960 h 1476000"/>
              <a:gd name="connsiteX16" fmla="*/ 1580475 w 1866900"/>
              <a:gd name="connsiteY16" fmla="*/ 719624 h 1476000"/>
              <a:gd name="connsiteX17" fmla="*/ 1457510 w 1866900"/>
              <a:gd name="connsiteY17" fmla="*/ 1122183 h 1476000"/>
              <a:gd name="connsiteX18" fmla="*/ 1377103 w 1866900"/>
              <a:gd name="connsiteY18" fmla="*/ 1219637 h 1476000"/>
              <a:gd name="connsiteX19" fmla="*/ 1381126 w 1866900"/>
              <a:gd name="connsiteY19" fmla="*/ 1218825 h 1476000"/>
              <a:gd name="connsiteX20" fmla="*/ 1466851 w 1866900"/>
              <a:gd name="connsiteY20" fmla="*/ 1304550 h 1476000"/>
              <a:gd name="connsiteX21" fmla="*/ 1461097 w 1866900"/>
              <a:gd name="connsiteY21" fmla="*/ 1333050 h 1476000"/>
              <a:gd name="connsiteX22" fmla="*/ 1463384 w 1866900"/>
              <a:gd name="connsiteY22" fmla="*/ 1329658 h 1476000"/>
              <a:gd name="connsiteX23" fmla="*/ 1524001 w 1866900"/>
              <a:gd name="connsiteY23" fmla="*/ 1304550 h 1476000"/>
              <a:gd name="connsiteX24" fmla="*/ 1609726 w 1866900"/>
              <a:gd name="connsiteY24" fmla="*/ 1390275 h 1476000"/>
              <a:gd name="connsiteX25" fmla="*/ 1524001 w 1866900"/>
              <a:gd name="connsiteY25" fmla="*/ 1476000 h 1476000"/>
              <a:gd name="connsiteX26" fmla="*/ 1438276 w 1866900"/>
              <a:gd name="connsiteY26" fmla="*/ 1390275 h 1476000"/>
              <a:gd name="connsiteX27" fmla="*/ 1444030 w 1866900"/>
              <a:gd name="connsiteY27" fmla="*/ 1361775 h 1476000"/>
              <a:gd name="connsiteX28" fmla="*/ 1441743 w 1866900"/>
              <a:gd name="connsiteY28" fmla="*/ 1365167 h 1476000"/>
              <a:gd name="connsiteX29" fmla="*/ 1381126 w 1866900"/>
              <a:gd name="connsiteY29" fmla="*/ 1390275 h 1476000"/>
              <a:gd name="connsiteX30" fmla="*/ 1295401 w 1866900"/>
              <a:gd name="connsiteY30" fmla="*/ 1304550 h 1476000"/>
              <a:gd name="connsiteX31" fmla="*/ 1298937 w 1866900"/>
              <a:gd name="connsiteY31" fmla="*/ 1287037 h 1476000"/>
              <a:gd name="connsiteX32" fmla="*/ 1263034 w 1866900"/>
              <a:gd name="connsiteY32" fmla="*/ 1316659 h 1476000"/>
              <a:gd name="connsiteX33" fmla="*/ 860475 w 1866900"/>
              <a:gd name="connsiteY33" fmla="*/ 1439624 h 1476000"/>
              <a:gd name="connsiteX34" fmla="*/ 140475 w 1866900"/>
              <a:gd name="connsiteY34" fmla="*/ 719624 h 1476000"/>
              <a:gd name="connsiteX35" fmla="*/ 143459 w 1866900"/>
              <a:gd name="connsiteY35" fmla="*/ 690025 h 1476000"/>
              <a:gd name="connsiteX36" fmla="*/ 119063 w 1866900"/>
              <a:gd name="connsiteY36" fmla="*/ 694950 h 1476000"/>
              <a:gd name="connsiteX37" fmla="*/ 0 w 1866900"/>
              <a:gd name="connsiteY37" fmla="*/ 575887 h 1476000"/>
              <a:gd name="connsiteX38" fmla="*/ 119063 w 1866900"/>
              <a:gd name="connsiteY38" fmla="*/ 456824 h 1476000"/>
              <a:gd name="connsiteX39" fmla="*/ 165408 w 1866900"/>
              <a:gd name="connsiteY39" fmla="*/ 466180 h 1476000"/>
              <a:gd name="connsiteX40" fmla="*/ 184696 w 1866900"/>
              <a:gd name="connsiteY40" fmla="*/ 479185 h 1476000"/>
              <a:gd name="connsiteX41" fmla="*/ 197056 w 1866900"/>
              <a:gd name="connsiteY41" fmla="*/ 439367 h 1476000"/>
              <a:gd name="connsiteX42" fmla="*/ 750826 w 1866900"/>
              <a:gd name="connsiteY42" fmla="*/ 792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866900" h="1476000">
                <a:moveTo>
                  <a:pt x="1619251" y="1095000"/>
                </a:moveTo>
                <a:cubicBezTo>
                  <a:pt x="1666596" y="1095000"/>
                  <a:pt x="1704976" y="1133380"/>
                  <a:pt x="1704976" y="1180725"/>
                </a:cubicBezTo>
                <a:cubicBezTo>
                  <a:pt x="1704976" y="1228070"/>
                  <a:pt x="1666596" y="1266450"/>
                  <a:pt x="1619251" y="1266450"/>
                </a:cubicBezTo>
                <a:cubicBezTo>
                  <a:pt x="1571906" y="1266450"/>
                  <a:pt x="1533526" y="1228070"/>
                  <a:pt x="1533526" y="1180725"/>
                </a:cubicBezTo>
                <a:cubicBezTo>
                  <a:pt x="1533526" y="1133380"/>
                  <a:pt x="1571906" y="1095000"/>
                  <a:pt x="1619251" y="1095000"/>
                </a:cubicBezTo>
                <a:close/>
                <a:moveTo>
                  <a:pt x="855505" y="0"/>
                </a:moveTo>
                <a:lnTo>
                  <a:pt x="866436" y="0"/>
                </a:lnTo>
                <a:lnTo>
                  <a:pt x="952177" y="5409"/>
                </a:lnTo>
                <a:cubicBezTo>
                  <a:pt x="1162380" y="32129"/>
                  <a:pt x="1344295" y="149484"/>
                  <a:pt x="1457510" y="317065"/>
                </a:cubicBezTo>
                <a:lnTo>
                  <a:pt x="1460153" y="321933"/>
                </a:lnTo>
                <a:lnTo>
                  <a:pt x="1492916" y="273339"/>
                </a:lnTo>
                <a:cubicBezTo>
                  <a:pt x="1532560" y="233695"/>
                  <a:pt x="1587329" y="209174"/>
                  <a:pt x="1647825" y="209174"/>
                </a:cubicBezTo>
                <a:cubicBezTo>
                  <a:pt x="1768817" y="209174"/>
                  <a:pt x="1866900" y="307257"/>
                  <a:pt x="1866900" y="428249"/>
                </a:cubicBezTo>
                <a:cubicBezTo>
                  <a:pt x="1866900" y="549241"/>
                  <a:pt x="1768817" y="647324"/>
                  <a:pt x="1647825" y="647324"/>
                </a:cubicBezTo>
                <a:cubicBezTo>
                  <a:pt x="1632701" y="647324"/>
                  <a:pt x="1617935" y="645791"/>
                  <a:pt x="1603674" y="642873"/>
                </a:cubicBezTo>
                <a:lnTo>
                  <a:pt x="1571739" y="632960"/>
                </a:lnTo>
                <a:lnTo>
                  <a:pt x="1580475" y="719624"/>
                </a:lnTo>
                <a:cubicBezTo>
                  <a:pt x="1580475" y="868741"/>
                  <a:pt x="1535144" y="1007270"/>
                  <a:pt x="1457510" y="1122183"/>
                </a:cubicBezTo>
                <a:lnTo>
                  <a:pt x="1377103" y="1219637"/>
                </a:lnTo>
                <a:lnTo>
                  <a:pt x="1381126" y="1218825"/>
                </a:lnTo>
                <a:cubicBezTo>
                  <a:pt x="1428471" y="1218825"/>
                  <a:pt x="1466851" y="1257205"/>
                  <a:pt x="1466851" y="1304550"/>
                </a:cubicBezTo>
                <a:lnTo>
                  <a:pt x="1461097" y="1333050"/>
                </a:lnTo>
                <a:lnTo>
                  <a:pt x="1463384" y="1329658"/>
                </a:lnTo>
                <a:cubicBezTo>
                  <a:pt x="1478897" y="1314145"/>
                  <a:pt x="1500328" y="1304550"/>
                  <a:pt x="1524001" y="1304550"/>
                </a:cubicBezTo>
                <a:cubicBezTo>
                  <a:pt x="1571346" y="1304550"/>
                  <a:pt x="1609726" y="1342930"/>
                  <a:pt x="1609726" y="1390275"/>
                </a:cubicBezTo>
                <a:cubicBezTo>
                  <a:pt x="1609726" y="1437620"/>
                  <a:pt x="1571346" y="1476000"/>
                  <a:pt x="1524001" y="1476000"/>
                </a:cubicBezTo>
                <a:cubicBezTo>
                  <a:pt x="1476656" y="1476000"/>
                  <a:pt x="1438276" y="1437620"/>
                  <a:pt x="1438276" y="1390275"/>
                </a:cubicBezTo>
                <a:lnTo>
                  <a:pt x="1444030" y="1361775"/>
                </a:lnTo>
                <a:lnTo>
                  <a:pt x="1441743" y="1365167"/>
                </a:lnTo>
                <a:cubicBezTo>
                  <a:pt x="1426230" y="1380680"/>
                  <a:pt x="1404799" y="1390275"/>
                  <a:pt x="1381126" y="1390275"/>
                </a:cubicBezTo>
                <a:cubicBezTo>
                  <a:pt x="1333781" y="1390275"/>
                  <a:pt x="1295401" y="1351895"/>
                  <a:pt x="1295401" y="1304550"/>
                </a:cubicBezTo>
                <a:lnTo>
                  <a:pt x="1298937" y="1287037"/>
                </a:lnTo>
                <a:lnTo>
                  <a:pt x="1263034" y="1316659"/>
                </a:lnTo>
                <a:cubicBezTo>
                  <a:pt x="1148121" y="1394293"/>
                  <a:pt x="1009592" y="1439624"/>
                  <a:pt x="860475" y="1439624"/>
                </a:cubicBezTo>
                <a:cubicBezTo>
                  <a:pt x="462830" y="1439624"/>
                  <a:pt x="140475" y="1117269"/>
                  <a:pt x="140475" y="719624"/>
                </a:cubicBezTo>
                <a:lnTo>
                  <a:pt x="143459" y="690025"/>
                </a:lnTo>
                <a:lnTo>
                  <a:pt x="119063" y="694950"/>
                </a:lnTo>
                <a:cubicBezTo>
                  <a:pt x="53306" y="694950"/>
                  <a:pt x="0" y="641644"/>
                  <a:pt x="0" y="575887"/>
                </a:cubicBezTo>
                <a:cubicBezTo>
                  <a:pt x="0" y="510130"/>
                  <a:pt x="53306" y="456824"/>
                  <a:pt x="119063" y="456824"/>
                </a:cubicBezTo>
                <a:cubicBezTo>
                  <a:pt x="135502" y="456824"/>
                  <a:pt x="151163" y="460156"/>
                  <a:pt x="165408" y="466180"/>
                </a:cubicBezTo>
                <a:lnTo>
                  <a:pt x="184696" y="479185"/>
                </a:lnTo>
                <a:lnTo>
                  <a:pt x="197056" y="439367"/>
                </a:lnTo>
                <a:cubicBezTo>
                  <a:pt x="292695" y="213251"/>
                  <a:pt x="500561" y="46160"/>
                  <a:pt x="750826" y="7920"/>
                </a:cubicBezTo>
                <a:close/>
              </a:path>
            </a:pathLst>
          </a:custGeom>
        </p:spPr>
        <p:txBody>
          <a:bodyPr wrap="square">
            <a:noAutofit/>
          </a:bodyPr>
          <a:lstStyle/>
          <a:p>
            <a:endParaRPr lang="fr-FR"/>
          </a:p>
        </p:txBody>
      </p:sp>
      <p:sp>
        <p:nvSpPr>
          <p:cNvPr id="20" name="Espace réservé du texte 4">
            <a:extLst>
              <a:ext uri="{FF2B5EF4-FFF2-40B4-BE49-F238E27FC236}">
                <a16:creationId xmlns:a16="http://schemas.microsoft.com/office/drawing/2014/main" id="{7DBCD1AE-C4F7-43D6-9A72-27D22756BFD6}"/>
              </a:ext>
            </a:extLst>
          </p:cNvPr>
          <p:cNvSpPr>
            <a:spLocks noGrp="1"/>
          </p:cNvSpPr>
          <p:nvPr>
            <p:ph type="body" sz="quarter" idx="13"/>
          </p:nvPr>
        </p:nvSpPr>
        <p:spPr>
          <a:xfrm>
            <a:off x="1038225" y="3601160"/>
            <a:ext cx="3024000" cy="2323390"/>
          </a:xfrm>
          <a:prstGeom prst="rect">
            <a:avLst/>
          </a:prstGeom>
        </p:spPr>
        <p:txBody>
          <a:bodyPr lIns="0" rIns="0"/>
          <a:lstStyle>
            <a:lvl1pPr marL="0" indent="0" algn="just">
              <a:buNone/>
              <a:defRPr sz="1200">
                <a:latin typeface="Myriad Pro" panose="020B0503030403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fr-FR" dirty="0"/>
              <a:t>Cliquez pour modifier les styles du texte du masque</a:t>
            </a:r>
          </a:p>
        </p:txBody>
      </p:sp>
      <p:sp>
        <p:nvSpPr>
          <p:cNvPr id="23" name="Espace réservé du texte 9">
            <a:extLst>
              <a:ext uri="{FF2B5EF4-FFF2-40B4-BE49-F238E27FC236}">
                <a16:creationId xmlns:a16="http://schemas.microsoft.com/office/drawing/2014/main" id="{983618CA-220C-4E03-9051-46442311A18A}"/>
              </a:ext>
            </a:extLst>
          </p:cNvPr>
          <p:cNvSpPr>
            <a:spLocks noGrp="1"/>
          </p:cNvSpPr>
          <p:nvPr>
            <p:ph type="body" sz="quarter" idx="10"/>
          </p:nvPr>
        </p:nvSpPr>
        <p:spPr>
          <a:xfrm>
            <a:off x="1038225" y="228600"/>
            <a:ext cx="9848850" cy="771525"/>
          </a:xfrm>
          <a:prstGeom prst="rect">
            <a:avLst/>
          </a:prstGeom>
        </p:spPr>
        <p:txBody>
          <a:bodyPr lIns="36000" anchor="ctr" anchorCtr="0"/>
          <a:lstStyle>
            <a:lvl1pPr marL="0" indent="0">
              <a:buNone/>
              <a:defRPr b="1">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25" name="Espace réservé du contenu 12">
            <a:extLst>
              <a:ext uri="{FF2B5EF4-FFF2-40B4-BE49-F238E27FC236}">
                <a16:creationId xmlns:a16="http://schemas.microsoft.com/office/drawing/2014/main" id="{DA7CA5FA-CA5B-479E-837D-ED41AB86AA31}"/>
              </a:ext>
            </a:extLst>
          </p:cNvPr>
          <p:cNvSpPr>
            <a:spLocks noGrp="1"/>
          </p:cNvSpPr>
          <p:nvPr>
            <p:ph sz="quarter" idx="11"/>
          </p:nvPr>
        </p:nvSpPr>
        <p:spPr>
          <a:xfrm>
            <a:off x="1038225" y="1076325"/>
            <a:ext cx="9849600" cy="361950"/>
          </a:xfrm>
          <a:prstGeom prst="rect">
            <a:avLst/>
          </a:prstGeom>
        </p:spPr>
        <p:txBody>
          <a:bodyPr lIns="36000" anchor="t" anchorCtr="0"/>
          <a:lstStyle>
            <a:lvl1pPr marL="0" indent="0">
              <a:buNone/>
              <a:defRPr sz="1400">
                <a:solidFill>
                  <a:schemeClr val="accent1"/>
                </a:solidFill>
                <a:latin typeface="Myriad Pro" panose="020B0503030403020204" pitchFamily="34" charset="0"/>
              </a:defRPr>
            </a:lvl1pPr>
            <a:lvl2pPr marL="457200" indent="0">
              <a:buNone/>
              <a:defRPr/>
            </a:lvl2pPr>
          </a:lstStyle>
          <a:p>
            <a:pPr lvl="0"/>
            <a:r>
              <a:rPr lang="fr-FR" dirty="0"/>
              <a:t>Cliquez pour modifier les styles du texte du masque</a:t>
            </a:r>
          </a:p>
        </p:txBody>
      </p:sp>
      <p:sp>
        <p:nvSpPr>
          <p:cNvPr id="17" name="Espace réservé du texte 4">
            <a:extLst>
              <a:ext uri="{FF2B5EF4-FFF2-40B4-BE49-F238E27FC236}">
                <a16:creationId xmlns:a16="http://schemas.microsoft.com/office/drawing/2014/main" id="{6683D4D4-FB63-4D2C-8583-EC7440496606}"/>
              </a:ext>
            </a:extLst>
          </p:cNvPr>
          <p:cNvSpPr>
            <a:spLocks noGrp="1"/>
          </p:cNvSpPr>
          <p:nvPr>
            <p:ph type="body" sz="quarter" idx="14"/>
          </p:nvPr>
        </p:nvSpPr>
        <p:spPr>
          <a:xfrm>
            <a:off x="7863825" y="3601160"/>
            <a:ext cx="3024000" cy="2323390"/>
          </a:xfrm>
          <a:prstGeom prst="rect">
            <a:avLst/>
          </a:prstGeom>
        </p:spPr>
        <p:txBody>
          <a:bodyPr lIns="0" rIns="0"/>
          <a:lstStyle>
            <a:lvl1pPr marL="0" indent="0" algn="just">
              <a:buNone/>
              <a:defRPr sz="1200">
                <a:latin typeface="Myriad Pro" panose="020B0503030403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fr-FR" dirty="0"/>
              <a:t>Cliquez pour modifier les styles du texte du masque</a:t>
            </a:r>
          </a:p>
        </p:txBody>
      </p:sp>
      <p:sp>
        <p:nvSpPr>
          <p:cNvPr id="18" name="Espace réservé du texte 4">
            <a:extLst>
              <a:ext uri="{FF2B5EF4-FFF2-40B4-BE49-F238E27FC236}">
                <a16:creationId xmlns:a16="http://schemas.microsoft.com/office/drawing/2014/main" id="{8C8D6048-B117-415C-89AE-53A0C80F4695}"/>
              </a:ext>
            </a:extLst>
          </p:cNvPr>
          <p:cNvSpPr>
            <a:spLocks noGrp="1"/>
          </p:cNvSpPr>
          <p:nvPr>
            <p:ph type="body" sz="quarter" idx="15"/>
          </p:nvPr>
        </p:nvSpPr>
        <p:spPr>
          <a:xfrm>
            <a:off x="4523025" y="3601160"/>
            <a:ext cx="3024000" cy="2323390"/>
          </a:xfrm>
          <a:prstGeom prst="rect">
            <a:avLst/>
          </a:prstGeom>
        </p:spPr>
        <p:txBody>
          <a:bodyPr lIns="0" rIns="0"/>
          <a:lstStyle>
            <a:lvl1pPr marL="0" indent="0" algn="just">
              <a:buNone/>
              <a:defRPr sz="1200">
                <a:latin typeface="Myriad Pro" panose="020B0503030403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fr-FR" dirty="0"/>
              <a:t>Cliquez pour modifier les styles du texte du masque</a:t>
            </a:r>
          </a:p>
        </p:txBody>
      </p:sp>
    </p:spTree>
    <p:extLst>
      <p:ext uri="{BB962C8B-B14F-4D97-AF65-F5344CB8AC3E}">
        <p14:creationId xmlns:p14="http://schemas.microsoft.com/office/powerpoint/2010/main" val="4057085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ifs">
    <p:spTree>
      <p:nvGrpSpPr>
        <p:cNvPr id="1" name=""/>
        <p:cNvGrpSpPr/>
        <p:nvPr/>
      </p:nvGrpSpPr>
      <p:grpSpPr>
        <a:xfrm>
          <a:off x="0" y="0"/>
          <a:ext cx="0" cy="0"/>
          <a:chOff x="0" y="0"/>
          <a:chExt cx="0" cy="0"/>
        </a:xfrm>
      </p:grpSpPr>
      <p:sp>
        <p:nvSpPr>
          <p:cNvPr id="4" name="Forme libre : forme 3">
            <a:extLst>
              <a:ext uri="{FF2B5EF4-FFF2-40B4-BE49-F238E27FC236}">
                <a16:creationId xmlns:a16="http://schemas.microsoft.com/office/drawing/2014/main" id="{2535A661-77C7-450E-A96A-E993C122065A}"/>
              </a:ext>
            </a:extLst>
          </p:cNvPr>
          <p:cNvSpPr>
            <a:spLocks noChangeAspect="1"/>
          </p:cNvSpPr>
          <p:nvPr userDrawn="1"/>
        </p:nvSpPr>
        <p:spPr>
          <a:xfrm>
            <a:off x="6987603" y="1682862"/>
            <a:ext cx="5204398" cy="5175138"/>
          </a:xfrm>
          <a:custGeom>
            <a:avLst/>
            <a:gdLst>
              <a:gd name="connsiteX0" fmla="*/ 4668443 w 4673037"/>
              <a:gd name="connsiteY0" fmla="*/ 0 h 4646765"/>
              <a:gd name="connsiteX1" fmla="*/ 4673037 w 4673037"/>
              <a:gd name="connsiteY1" fmla="*/ 116 h 4646765"/>
              <a:gd name="connsiteX2" fmla="*/ 4673037 w 4673037"/>
              <a:gd name="connsiteY2" fmla="*/ 4646765 h 4646765"/>
              <a:gd name="connsiteX3" fmla="*/ 0 w 4673037"/>
              <a:gd name="connsiteY3" fmla="*/ 4646765 h 4646765"/>
              <a:gd name="connsiteX4" fmla="*/ 5512 w 4673037"/>
              <a:gd name="connsiteY4" fmla="*/ 4428740 h 4646765"/>
              <a:gd name="connsiteX5" fmla="*/ 4668443 w 4673037"/>
              <a:gd name="connsiteY5" fmla="*/ 0 h 464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037" h="4646765">
                <a:moveTo>
                  <a:pt x="4668443" y="0"/>
                </a:moveTo>
                <a:lnTo>
                  <a:pt x="4673037" y="116"/>
                </a:lnTo>
                <a:lnTo>
                  <a:pt x="4673037" y="4646765"/>
                </a:lnTo>
                <a:lnTo>
                  <a:pt x="0" y="4646765"/>
                </a:lnTo>
                <a:lnTo>
                  <a:pt x="5512" y="4428740"/>
                </a:lnTo>
                <a:cubicBezTo>
                  <a:pt x="130563" y="1961777"/>
                  <a:pt x="2170404" y="0"/>
                  <a:pt x="4668443" y="0"/>
                </a:cubicBez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5" name="ZoneTexte 4">
            <a:extLst>
              <a:ext uri="{FF2B5EF4-FFF2-40B4-BE49-F238E27FC236}">
                <a16:creationId xmlns:a16="http://schemas.microsoft.com/office/drawing/2014/main" id="{F4B5F201-98E0-41F4-8857-960C94967179}"/>
              </a:ext>
            </a:extLst>
          </p:cNvPr>
          <p:cNvSpPr txBox="1"/>
          <p:nvPr userDrawn="1"/>
        </p:nvSpPr>
        <p:spPr>
          <a:xfrm>
            <a:off x="1823766" y="2488088"/>
            <a:ext cx="4965221" cy="692666"/>
          </a:xfrm>
          <a:prstGeom prst="rect">
            <a:avLst/>
          </a:prstGeom>
          <a:noFill/>
        </p:spPr>
        <p:txBody>
          <a:bodyPr wrap="square" rtlCol="0" anchor="ctr" anchorCtr="0">
            <a:noAutofit/>
          </a:bodyPr>
          <a:lstStyle/>
          <a:p>
            <a:pPr lvl="0" algn="l"/>
            <a:r>
              <a:rPr lang="fr-FR" sz="4000" b="1" dirty="0">
                <a:latin typeface="Myriad Pro" panose="020B0503030403020204" pitchFamily="34" charset="0"/>
              </a:rPr>
              <a:t>Les objectifs</a:t>
            </a:r>
          </a:p>
        </p:txBody>
      </p:sp>
    </p:spTree>
    <p:extLst>
      <p:ext uri="{BB962C8B-B14F-4D97-AF65-F5344CB8AC3E}">
        <p14:creationId xmlns:p14="http://schemas.microsoft.com/office/powerpoint/2010/main" val="4142372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 réponse">
    <p:spTree>
      <p:nvGrpSpPr>
        <p:cNvPr id="1" name=""/>
        <p:cNvGrpSpPr/>
        <p:nvPr/>
      </p:nvGrpSpPr>
      <p:grpSpPr>
        <a:xfrm>
          <a:off x="0" y="0"/>
          <a:ext cx="0" cy="0"/>
          <a:chOff x="0" y="0"/>
          <a:chExt cx="0" cy="0"/>
        </a:xfrm>
      </p:grpSpPr>
      <p:sp>
        <p:nvSpPr>
          <p:cNvPr id="4" name="Forme libre : forme 3">
            <a:extLst>
              <a:ext uri="{FF2B5EF4-FFF2-40B4-BE49-F238E27FC236}">
                <a16:creationId xmlns:a16="http://schemas.microsoft.com/office/drawing/2014/main" id="{2535A661-77C7-450E-A96A-E993C122065A}"/>
              </a:ext>
            </a:extLst>
          </p:cNvPr>
          <p:cNvSpPr>
            <a:spLocks noChangeAspect="1"/>
          </p:cNvSpPr>
          <p:nvPr userDrawn="1"/>
        </p:nvSpPr>
        <p:spPr>
          <a:xfrm>
            <a:off x="6987603" y="1682862"/>
            <a:ext cx="5204398" cy="5175138"/>
          </a:xfrm>
          <a:custGeom>
            <a:avLst/>
            <a:gdLst>
              <a:gd name="connsiteX0" fmla="*/ 4668443 w 4673037"/>
              <a:gd name="connsiteY0" fmla="*/ 0 h 4646765"/>
              <a:gd name="connsiteX1" fmla="*/ 4673037 w 4673037"/>
              <a:gd name="connsiteY1" fmla="*/ 116 h 4646765"/>
              <a:gd name="connsiteX2" fmla="*/ 4673037 w 4673037"/>
              <a:gd name="connsiteY2" fmla="*/ 4646765 h 4646765"/>
              <a:gd name="connsiteX3" fmla="*/ 0 w 4673037"/>
              <a:gd name="connsiteY3" fmla="*/ 4646765 h 4646765"/>
              <a:gd name="connsiteX4" fmla="*/ 5512 w 4673037"/>
              <a:gd name="connsiteY4" fmla="*/ 4428740 h 4646765"/>
              <a:gd name="connsiteX5" fmla="*/ 4668443 w 4673037"/>
              <a:gd name="connsiteY5" fmla="*/ 0 h 464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037" h="4646765">
                <a:moveTo>
                  <a:pt x="4668443" y="0"/>
                </a:moveTo>
                <a:lnTo>
                  <a:pt x="4673037" y="116"/>
                </a:lnTo>
                <a:lnTo>
                  <a:pt x="4673037" y="4646765"/>
                </a:lnTo>
                <a:lnTo>
                  <a:pt x="0" y="4646765"/>
                </a:lnTo>
                <a:lnTo>
                  <a:pt x="5512" y="4428740"/>
                </a:lnTo>
                <a:cubicBezTo>
                  <a:pt x="130563" y="1961777"/>
                  <a:pt x="2170404" y="0"/>
                  <a:pt x="4668443" y="0"/>
                </a:cubicBez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5" name="ZoneTexte 4">
            <a:extLst>
              <a:ext uri="{FF2B5EF4-FFF2-40B4-BE49-F238E27FC236}">
                <a16:creationId xmlns:a16="http://schemas.microsoft.com/office/drawing/2014/main" id="{F4B5F201-98E0-41F4-8857-960C94967179}"/>
              </a:ext>
            </a:extLst>
          </p:cNvPr>
          <p:cNvSpPr txBox="1"/>
          <p:nvPr userDrawn="1"/>
        </p:nvSpPr>
        <p:spPr>
          <a:xfrm>
            <a:off x="1823766" y="2488088"/>
            <a:ext cx="4965221" cy="692666"/>
          </a:xfrm>
          <a:prstGeom prst="rect">
            <a:avLst/>
          </a:prstGeom>
          <a:noFill/>
        </p:spPr>
        <p:txBody>
          <a:bodyPr wrap="square" rtlCol="0" anchor="ctr" anchorCtr="0">
            <a:noAutofit/>
          </a:bodyPr>
          <a:lstStyle/>
          <a:p>
            <a:pPr lvl="0" algn="l"/>
            <a:r>
              <a:rPr lang="fr-FR" sz="4000" b="1" dirty="0">
                <a:latin typeface="Myriad Pro" panose="020B0503030403020204" pitchFamily="34" charset="0"/>
              </a:rPr>
              <a:t>Notre réponse</a:t>
            </a:r>
          </a:p>
        </p:txBody>
      </p:sp>
    </p:spTree>
    <p:extLst>
      <p:ext uri="{BB962C8B-B14F-4D97-AF65-F5344CB8AC3E}">
        <p14:creationId xmlns:p14="http://schemas.microsoft.com/office/powerpoint/2010/main" val="17226791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10.xml"/><Relationship Id="rId1" Type="http://schemas.openxmlformats.org/officeDocument/2006/relationships/slideLayout" Target="../slideLayouts/slideLayout54.xml"/><Relationship Id="rId4" Type="http://schemas.openxmlformats.org/officeDocument/2006/relationships/image" Target="../media/image18.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11.xml"/><Relationship Id="rId1" Type="http://schemas.openxmlformats.org/officeDocument/2006/relationships/slideLayout" Target="../slideLayouts/slideLayout55.xml"/><Relationship Id="rId4" Type="http://schemas.openxmlformats.org/officeDocument/2006/relationships/image" Target="../media/image18.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theme" Target="../theme/theme12.xml"/><Relationship Id="rId1" Type="http://schemas.openxmlformats.org/officeDocument/2006/relationships/slideLayout" Target="../slideLayouts/slideLayout56.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4" Type="http://schemas.openxmlformats.org/officeDocument/2006/relationships/image" Target="../media/image28.jpeg"/></Relationships>
</file>

<file path=ppt/slideMasters/_rels/slideMaster14.xml.rels><?xml version="1.0" encoding="UTF-8" standalone="yes"?>
<Relationships xmlns="http://schemas.openxmlformats.org/package/2006/relationships"><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image" Target="../media/image18.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image" Target="../media/image17.png"/><Relationship Id="rId2" Type="http://schemas.openxmlformats.org/officeDocument/2006/relationships/slideLayout" Target="../slideLayouts/slideLayout60.xml"/><Relationship Id="rId16" Type="http://schemas.openxmlformats.org/officeDocument/2006/relationships/theme" Target="../theme/theme15.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4.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16.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7.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6.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8.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image" Target="../media/image18.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image" Target="../media/image17.png"/><Relationship Id="rId2" Type="http://schemas.openxmlformats.org/officeDocument/2006/relationships/slideLayout" Target="../slideLayouts/slideLayout40.xml"/><Relationship Id="rId16" Type="http://schemas.openxmlformats.org/officeDocument/2006/relationships/theme" Target="../theme/theme9.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3B1F9D86-264A-4E38-B90D-F6B7E8C10972}"/>
              </a:ext>
            </a:extLst>
          </p:cNvPr>
          <p:cNvSpPr/>
          <p:nvPr userDrawn="1"/>
        </p:nvSpPr>
        <p:spPr>
          <a:xfrm>
            <a:off x="0" y="1"/>
            <a:ext cx="2816951" cy="2800350"/>
          </a:xfrm>
          <a:custGeom>
            <a:avLst/>
            <a:gdLst>
              <a:gd name="connsiteX0" fmla="*/ 2816951 w 2857500"/>
              <a:gd name="connsiteY0" fmla="*/ 0 h 2800350"/>
              <a:gd name="connsiteX1" fmla="*/ 2857500 w 2857500"/>
              <a:gd name="connsiteY1" fmla="*/ 0 h 2800350"/>
              <a:gd name="connsiteX2" fmla="*/ 2857500 w 2857500"/>
              <a:gd name="connsiteY2" fmla="*/ 2800350 h 2800350"/>
              <a:gd name="connsiteX3" fmla="*/ 0 w 2857500"/>
              <a:gd name="connsiteY3" fmla="*/ 2800350 h 2800350"/>
              <a:gd name="connsiteX4" fmla="*/ 0 w 2857500"/>
              <a:gd name="connsiteY4" fmla="*/ 2748666 h 2800350"/>
              <a:gd name="connsiteX5" fmla="*/ 7869 w 2857500"/>
              <a:gd name="connsiteY5" fmla="*/ 2728708 h 2800350"/>
              <a:gd name="connsiteX6" fmla="*/ 2684258 w 2857500"/>
              <a:gd name="connsiteY6" fmla="*/ 52319 h 2800350"/>
              <a:gd name="connsiteX7" fmla="*/ 2816951 w 2857500"/>
              <a:gd name="connsiteY7" fmla="*/ 0 h 2800350"/>
              <a:gd name="connsiteX0" fmla="*/ 2857500 w 2948940"/>
              <a:gd name="connsiteY0" fmla="*/ 0 h 2800350"/>
              <a:gd name="connsiteX1" fmla="*/ 2857500 w 2948940"/>
              <a:gd name="connsiteY1" fmla="*/ 2800350 h 2800350"/>
              <a:gd name="connsiteX2" fmla="*/ 0 w 2948940"/>
              <a:gd name="connsiteY2" fmla="*/ 2800350 h 2800350"/>
              <a:gd name="connsiteX3" fmla="*/ 0 w 2948940"/>
              <a:gd name="connsiteY3" fmla="*/ 2748666 h 2800350"/>
              <a:gd name="connsiteX4" fmla="*/ 7869 w 2948940"/>
              <a:gd name="connsiteY4" fmla="*/ 2728708 h 2800350"/>
              <a:gd name="connsiteX5" fmla="*/ 2684258 w 2948940"/>
              <a:gd name="connsiteY5" fmla="*/ 52319 h 2800350"/>
              <a:gd name="connsiteX6" fmla="*/ 2816951 w 2948940"/>
              <a:gd name="connsiteY6" fmla="*/ 0 h 2800350"/>
              <a:gd name="connsiteX7" fmla="*/ 2948940 w 2948940"/>
              <a:gd name="connsiteY7" fmla="*/ 91440 h 2800350"/>
              <a:gd name="connsiteX0" fmla="*/ 2857500 w 2948940"/>
              <a:gd name="connsiteY0" fmla="*/ 2800350 h 2800350"/>
              <a:gd name="connsiteX1" fmla="*/ 0 w 2948940"/>
              <a:gd name="connsiteY1" fmla="*/ 2800350 h 2800350"/>
              <a:gd name="connsiteX2" fmla="*/ 0 w 2948940"/>
              <a:gd name="connsiteY2" fmla="*/ 2748666 h 2800350"/>
              <a:gd name="connsiteX3" fmla="*/ 7869 w 2948940"/>
              <a:gd name="connsiteY3" fmla="*/ 2728708 h 2800350"/>
              <a:gd name="connsiteX4" fmla="*/ 2684258 w 2948940"/>
              <a:gd name="connsiteY4" fmla="*/ 52319 h 2800350"/>
              <a:gd name="connsiteX5" fmla="*/ 2816951 w 2948940"/>
              <a:gd name="connsiteY5" fmla="*/ 0 h 2800350"/>
              <a:gd name="connsiteX6" fmla="*/ 2948940 w 2948940"/>
              <a:gd name="connsiteY6" fmla="*/ 91440 h 2800350"/>
              <a:gd name="connsiteX0" fmla="*/ 2857500 w 2857500"/>
              <a:gd name="connsiteY0" fmla="*/ 2800350 h 2800350"/>
              <a:gd name="connsiteX1" fmla="*/ 0 w 2857500"/>
              <a:gd name="connsiteY1" fmla="*/ 2800350 h 2800350"/>
              <a:gd name="connsiteX2" fmla="*/ 0 w 2857500"/>
              <a:gd name="connsiteY2" fmla="*/ 2748666 h 2800350"/>
              <a:gd name="connsiteX3" fmla="*/ 7869 w 2857500"/>
              <a:gd name="connsiteY3" fmla="*/ 2728708 h 2800350"/>
              <a:gd name="connsiteX4" fmla="*/ 2684258 w 2857500"/>
              <a:gd name="connsiteY4" fmla="*/ 52319 h 2800350"/>
              <a:gd name="connsiteX5" fmla="*/ 2816951 w 2857500"/>
              <a:gd name="connsiteY5" fmla="*/ 0 h 2800350"/>
              <a:gd name="connsiteX0" fmla="*/ 0 w 2816951"/>
              <a:gd name="connsiteY0" fmla="*/ 2800350 h 2800350"/>
              <a:gd name="connsiteX1" fmla="*/ 0 w 2816951"/>
              <a:gd name="connsiteY1" fmla="*/ 2748666 h 2800350"/>
              <a:gd name="connsiteX2" fmla="*/ 7869 w 2816951"/>
              <a:gd name="connsiteY2" fmla="*/ 2728708 h 2800350"/>
              <a:gd name="connsiteX3" fmla="*/ 2684258 w 2816951"/>
              <a:gd name="connsiteY3" fmla="*/ 52319 h 2800350"/>
              <a:gd name="connsiteX4" fmla="*/ 2816951 w 2816951"/>
              <a:gd name="connsiteY4" fmla="*/ 0 h 280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6951" h="2800350">
                <a:moveTo>
                  <a:pt x="0" y="2800350"/>
                </a:moveTo>
                <a:lnTo>
                  <a:pt x="0" y="2748666"/>
                </a:lnTo>
                <a:lnTo>
                  <a:pt x="7869" y="2728708"/>
                </a:lnTo>
                <a:cubicBezTo>
                  <a:pt x="516851" y="1525337"/>
                  <a:pt x="1480887" y="561301"/>
                  <a:pt x="2684258" y="52319"/>
                </a:cubicBezTo>
                <a:lnTo>
                  <a:pt x="2816951" y="0"/>
                </a:lnTo>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8" name="Forme libre : forme 7">
            <a:extLst>
              <a:ext uri="{FF2B5EF4-FFF2-40B4-BE49-F238E27FC236}">
                <a16:creationId xmlns:a16="http://schemas.microsoft.com/office/drawing/2014/main" id="{A1E37E50-419B-47D1-B5F0-ABDEEC7AEA90}"/>
              </a:ext>
            </a:extLst>
          </p:cNvPr>
          <p:cNvSpPr>
            <a:spLocks noChangeAspect="1"/>
          </p:cNvSpPr>
          <p:nvPr userDrawn="1"/>
        </p:nvSpPr>
        <p:spPr>
          <a:xfrm>
            <a:off x="6674151" y="1358900"/>
            <a:ext cx="5517849" cy="5499101"/>
          </a:xfrm>
          <a:custGeom>
            <a:avLst/>
            <a:gdLst>
              <a:gd name="connsiteX0" fmla="*/ 5481806 w 5486400"/>
              <a:gd name="connsiteY0" fmla="*/ 0 h 5467759"/>
              <a:gd name="connsiteX1" fmla="*/ 5486400 w 5486400"/>
              <a:gd name="connsiteY1" fmla="*/ 116 h 5467759"/>
              <a:gd name="connsiteX2" fmla="*/ 5486400 w 5486400"/>
              <a:gd name="connsiteY2" fmla="*/ 5467759 h 5467759"/>
              <a:gd name="connsiteX3" fmla="*/ 0 w 5486400"/>
              <a:gd name="connsiteY3" fmla="*/ 5467759 h 5467759"/>
              <a:gd name="connsiteX4" fmla="*/ 0 w 5486400"/>
              <a:gd name="connsiteY4" fmla="*/ 5193676 h 5467759"/>
              <a:gd name="connsiteX5" fmla="*/ 20150 w 5486400"/>
              <a:gd name="connsiteY5" fmla="*/ 4928679 h 5467759"/>
              <a:gd name="connsiteX6" fmla="*/ 5481806 w 5486400"/>
              <a:gd name="connsiteY6" fmla="*/ 0 h 5467759"/>
              <a:gd name="connsiteX0" fmla="*/ 5486400 w 5577840"/>
              <a:gd name="connsiteY0" fmla="*/ 5467759 h 5559199"/>
              <a:gd name="connsiteX1" fmla="*/ 0 w 5577840"/>
              <a:gd name="connsiteY1" fmla="*/ 5467759 h 5559199"/>
              <a:gd name="connsiteX2" fmla="*/ 0 w 5577840"/>
              <a:gd name="connsiteY2" fmla="*/ 5193676 h 5559199"/>
              <a:gd name="connsiteX3" fmla="*/ 20150 w 5577840"/>
              <a:gd name="connsiteY3" fmla="*/ 4928679 h 5559199"/>
              <a:gd name="connsiteX4" fmla="*/ 5481806 w 5577840"/>
              <a:gd name="connsiteY4" fmla="*/ 0 h 5559199"/>
              <a:gd name="connsiteX5" fmla="*/ 5486400 w 5577840"/>
              <a:gd name="connsiteY5" fmla="*/ 116 h 5559199"/>
              <a:gd name="connsiteX6" fmla="*/ 5577840 w 5577840"/>
              <a:gd name="connsiteY6" fmla="*/ 5559199 h 5559199"/>
              <a:gd name="connsiteX0" fmla="*/ 5486400 w 5486400"/>
              <a:gd name="connsiteY0" fmla="*/ 5467759 h 5467759"/>
              <a:gd name="connsiteX1" fmla="*/ 0 w 5486400"/>
              <a:gd name="connsiteY1" fmla="*/ 5467759 h 5467759"/>
              <a:gd name="connsiteX2" fmla="*/ 0 w 5486400"/>
              <a:gd name="connsiteY2" fmla="*/ 5193676 h 5467759"/>
              <a:gd name="connsiteX3" fmla="*/ 20150 w 5486400"/>
              <a:gd name="connsiteY3" fmla="*/ 4928679 h 5467759"/>
              <a:gd name="connsiteX4" fmla="*/ 5481806 w 5486400"/>
              <a:gd name="connsiteY4" fmla="*/ 0 h 5467759"/>
              <a:gd name="connsiteX5" fmla="*/ 5486400 w 5486400"/>
              <a:gd name="connsiteY5" fmla="*/ 116 h 5467759"/>
              <a:gd name="connsiteX0" fmla="*/ 0 w 5486400"/>
              <a:gd name="connsiteY0" fmla="*/ 5467759 h 5467759"/>
              <a:gd name="connsiteX1" fmla="*/ 0 w 5486400"/>
              <a:gd name="connsiteY1" fmla="*/ 5193676 h 5467759"/>
              <a:gd name="connsiteX2" fmla="*/ 20150 w 5486400"/>
              <a:gd name="connsiteY2" fmla="*/ 4928679 h 5467759"/>
              <a:gd name="connsiteX3" fmla="*/ 5481806 w 5486400"/>
              <a:gd name="connsiteY3" fmla="*/ 0 h 5467759"/>
              <a:gd name="connsiteX4" fmla="*/ 5486400 w 5486400"/>
              <a:gd name="connsiteY4" fmla="*/ 116 h 5467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6400" h="5467759">
                <a:moveTo>
                  <a:pt x="0" y="5467759"/>
                </a:moveTo>
                <a:lnTo>
                  <a:pt x="0" y="5193676"/>
                </a:lnTo>
                <a:lnTo>
                  <a:pt x="20150" y="4928679"/>
                </a:lnTo>
                <a:cubicBezTo>
                  <a:pt x="301293" y="2160314"/>
                  <a:pt x="2639266" y="0"/>
                  <a:pt x="5481806" y="0"/>
                </a:cubicBezTo>
                <a:lnTo>
                  <a:pt x="5486400" y="116"/>
                </a:lnTo>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9" name="Forme libre : forme 8">
            <a:extLst>
              <a:ext uri="{FF2B5EF4-FFF2-40B4-BE49-F238E27FC236}">
                <a16:creationId xmlns:a16="http://schemas.microsoft.com/office/drawing/2014/main" id="{2D18E093-770D-4F1F-A9F3-BD1A43AB2343}"/>
              </a:ext>
            </a:extLst>
          </p:cNvPr>
          <p:cNvSpPr/>
          <p:nvPr userDrawn="1"/>
        </p:nvSpPr>
        <p:spPr>
          <a:xfrm>
            <a:off x="2" y="1"/>
            <a:ext cx="1262509" cy="2329625"/>
          </a:xfrm>
          <a:custGeom>
            <a:avLst/>
            <a:gdLst>
              <a:gd name="connsiteX0" fmla="*/ 0 w 1262509"/>
              <a:gd name="connsiteY0" fmla="*/ 0 h 2329625"/>
              <a:gd name="connsiteX1" fmla="*/ 1 w 1262509"/>
              <a:gd name="connsiteY1" fmla="*/ 0 h 2329625"/>
              <a:gd name="connsiteX2" fmla="*/ 1262509 w 1262509"/>
              <a:gd name="connsiteY2" fmla="*/ 710161 h 2329625"/>
              <a:gd name="connsiteX3" fmla="*/ 1255967 w 1262509"/>
              <a:gd name="connsiteY3" fmla="*/ 715430 h 2329625"/>
              <a:gd name="connsiteX4" fmla="*/ 75022 w 1262509"/>
              <a:gd name="connsiteY4" fmla="*/ 2183147 h 2329625"/>
              <a:gd name="connsiteX5" fmla="*/ 0 w 1262509"/>
              <a:gd name="connsiteY5" fmla="*/ 2329625 h 2329625"/>
              <a:gd name="connsiteX6" fmla="*/ 0 w 1262509"/>
              <a:gd name="connsiteY6" fmla="*/ 0 h 232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2509" h="2329625">
                <a:moveTo>
                  <a:pt x="0" y="0"/>
                </a:moveTo>
                <a:lnTo>
                  <a:pt x="1" y="0"/>
                </a:lnTo>
                <a:lnTo>
                  <a:pt x="1262509" y="710161"/>
                </a:lnTo>
                <a:lnTo>
                  <a:pt x="1255967" y="715430"/>
                </a:lnTo>
                <a:cubicBezTo>
                  <a:pt x="779566" y="1128103"/>
                  <a:pt x="378185" y="1625076"/>
                  <a:pt x="75022" y="2183147"/>
                </a:cubicBezTo>
                <a:lnTo>
                  <a:pt x="0" y="2329625"/>
                </a:lnTo>
                <a:lnTo>
                  <a:pt x="0" y="0"/>
                </a:lnTo>
                <a:close/>
              </a:path>
            </a:pathLst>
          </a:cu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0" name="Forme libre : forme 9">
            <a:extLst>
              <a:ext uri="{FF2B5EF4-FFF2-40B4-BE49-F238E27FC236}">
                <a16:creationId xmlns:a16="http://schemas.microsoft.com/office/drawing/2014/main" id="{2A718F36-47F7-4BAE-B058-4F5B150DA9D0}"/>
              </a:ext>
            </a:extLst>
          </p:cNvPr>
          <p:cNvSpPr/>
          <p:nvPr userDrawn="1"/>
        </p:nvSpPr>
        <p:spPr>
          <a:xfrm>
            <a:off x="6851308" y="4244683"/>
            <a:ext cx="1112354" cy="2613317"/>
          </a:xfrm>
          <a:custGeom>
            <a:avLst/>
            <a:gdLst>
              <a:gd name="connsiteX0" fmla="*/ 694795 w 1112354"/>
              <a:gd name="connsiteY0" fmla="*/ 0 h 2613317"/>
              <a:gd name="connsiteX1" fmla="*/ 1112354 w 1112354"/>
              <a:gd name="connsiteY1" fmla="*/ 234877 h 2613317"/>
              <a:gd name="connsiteX2" fmla="*/ 1107449 w 1112354"/>
              <a:gd name="connsiteY2" fmla="*/ 243088 h 2613317"/>
              <a:gd name="connsiteX3" fmla="*/ 484729 w 1112354"/>
              <a:gd name="connsiteY3" fmla="*/ 2385584 h 2613317"/>
              <a:gd name="connsiteX4" fmla="*/ 478971 w 1112354"/>
              <a:gd name="connsiteY4" fmla="*/ 2613317 h 2613317"/>
              <a:gd name="connsiteX5" fmla="*/ 0 w 1112354"/>
              <a:gd name="connsiteY5" fmla="*/ 2613317 h 2613317"/>
              <a:gd name="connsiteX6" fmla="*/ 6381 w 1112354"/>
              <a:gd name="connsiteY6" fmla="*/ 2360936 h 2613317"/>
              <a:gd name="connsiteX7" fmla="*/ 690501 w 1112354"/>
              <a:gd name="connsiteY7" fmla="*/ 7189 h 2613317"/>
              <a:gd name="connsiteX8" fmla="*/ 694795 w 1112354"/>
              <a:gd name="connsiteY8" fmla="*/ 0 h 261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354" h="2613317">
                <a:moveTo>
                  <a:pt x="694795" y="0"/>
                </a:moveTo>
                <a:lnTo>
                  <a:pt x="1112354" y="234877"/>
                </a:lnTo>
                <a:lnTo>
                  <a:pt x="1107449" y="243088"/>
                </a:lnTo>
                <a:cubicBezTo>
                  <a:pt x="745621" y="881240"/>
                  <a:pt x="524075" y="1609377"/>
                  <a:pt x="484729" y="2385584"/>
                </a:cubicBezTo>
                <a:lnTo>
                  <a:pt x="478971" y="2613317"/>
                </a:lnTo>
                <a:lnTo>
                  <a:pt x="0" y="2613317"/>
                </a:lnTo>
                <a:lnTo>
                  <a:pt x="6381" y="2360936"/>
                </a:lnTo>
                <a:cubicBezTo>
                  <a:pt x="49607" y="1508195"/>
                  <a:pt x="292996" y="708263"/>
                  <a:pt x="690501" y="7189"/>
                </a:cubicBezTo>
                <a:lnTo>
                  <a:pt x="694795" y="0"/>
                </a:lnTo>
                <a:close/>
              </a:path>
            </a:pathLst>
          </a:cu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1" name="Forme libre : forme 10">
            <a:extLst>
              <a:ext uri="{FF2B5EF4-FFF2-40B4-BE49-F238E27FC236}">
                <a16:creationId xmlns:a16="http://schemas.microsoft.com/office/drawing/2014/main" id="{274FB72C-C7C2-4588-81ED-B94ACC70FCE5}"/>
              </a:ext>
            </a:extLst>
          </p:cNvPr>
          <p:cNvSpPr/>
          <p:nvPr userDrawn="1"/>
        </p:nvSpPr>
        <p:spPr>
          <a:xfrm>
            <a:off x="2" y="1"/>
            <a:ext cx="2323576" cy="710161"/>
          </a:xfrm>
          <a:custGeom>
            <a:avLst/>
            <a:gdLst>
              <a:gd name="connsiteX0" fmla="*/ 0 w 2323576"/>
              <a:gd name="connsiteY0" fmla="*/ 0 h 710161"/>
              <a:gd name="connsiteX1" fmla="*/ 2323576 w 2323576"/>
              <a:gd name="connsiteY1" fmla="*/ 0 h 710161"/>
              <a:gd name="connsiteX2" fmla="*/ 2189496 w 2323576"/>
              <a:gd name="connsiteY2" fmla="*/ 68672 h 710161"/>
              <a:gd name="connsiteX3" fmla="*/ 1550623 w 2323576"/>
              <a:gd name="connsiteY3" fmla="*/ 478127 h 710161"/>
              <a:gd name="connsiteX4" fmla="*/ 1262508 w 2323576"/>
              <a:gd name="connsiteY4" fmla="*/ 710161 h 710161"/>
              <a:gd name="connsiteX5" fmla="*/ 0 w 2323576"/>
              <a:gd name="connsiteY5" fmla="*/ 0 h 71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3576" h="710161">
                <a:moveTo>
                  <a:pt x="0" y="0"/>
                </a:moveTo>
                <a:lnTo>
                  <a:pt x="2323576" y="0"/>
                </a:lnTo>
                <a:lnTo>
                  <a:pt x="2189496" y="68672"/>
                </a:lnTo>
                <a:cubicBezTo>
                  <a:pt x="1966268" y="189937"/>
                  <a:pt x="1752815" y="326917"/>
                  <a:pt x="1550623" y="478127"/>
                </a:cubicBezTo>
                <a:lnTo>
                  <a:pt x="1262508" y="710161"/>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2" name="Forme libre : forme 11">
            <a:extLst>
              <a:ext uri="{FF2B5EF4-FFF2-40B4-BE49-F238E27FC236}">
                <a16:creationId xmlns:a16="http://schemas.microsoft.com/office/drawing/2014/main" id="{C72AC437-6943-435D-968C-763C9F0C3F52}"/>
              </a:ext>
            </a:extLst>
          </p:cNvPr>
          <p:cNvSpPr/>
          <p:nvPr userDrawn="1"/>
        </p:nvSpPr>
        <p:spPr>
          <a:xfrm>
            <a:off x="7546104" y="1543580"/>
            <a:ext cx="4645897" cy="2935980"/>
          </a:xfrm>
          <a:custGeom>
            <a:avLst/>
            <a:gdLst>
              <a:gd name="connsiteX0" fmla="*/ 4641304 w 4645897"/>
              <a:gd name="connsiteY0" fmla="*/ 0 h 2935980"/>
              <a:gd name="connsiteX1" fmla="*/ 4645897 w 4645897"/>
              <a:gd name="connsiteY1" fmla="*/ 116 h 2935980"/>
              <a:gd name="connsiteX2" fmla="*/ 4645897 w 4645897"/>
              <a:gd name="connsiteY2" fmla="*/ 479087 h 2935980"/>
              <a:gd name="connsiteX3" fmla="*/ 4641304 w 4645897"/>
              <a:gd name="connsiteY3" fmla="*/ 478971 h 2935980"/>
              <a:gd name="connsiteX4" fmla="*/ 1375102 w 4645897"/>
              <a:gd name="connsiteY4" fmla="*/ 1740911 h 2935980"/>
              <a:gd name="connsiteX5" fmla="*/ 1220136 w 4645897"/>
              <a:gd name="connsiteY5" fmla="*/ 1888659 h 2935980"/>
              <a:gd name="connsiteX6" fmla="*/ 1206398 w 4645897"/>
              <a:gd name="connsiteY6" fmla="*/ 1901756 h 2935980"/>
              <a:gd name="connsiteX7" fmla="*/ 525369 w 4645897"/>
              <a:gd name="connsiteY7" fmla="*/ 2755487 h 2935980"/>
              <a:gd name="connsiteX8" fmla="*/ 417559 w 4645897"/>
              <a:gd name="connsiteY8" fmla="*/ 2935980 h 2935980"/>
              <a:gd name="connsiteX9" fmla="*/ 0 w 4645897"/>
              <a:gd name="connsiteY9" fmla="*/ 2701103 h 2935980"/>
              <a:gd name="connsiteX10" fmla="*/ 119535 w 4645897"/>
              <a:gd name="connsiteY10" fmla="*/ 2500982 h 2935980"/>
              <a:gd name="connsiteX11" fmla="*/ 867714 w 4645897"/>
              <a:gd name="connsiteY11" fmla="*/ 1563072 h 2935980"/>
              <a:gd name="connsiteX12" fmla="*/ 881452 w 4645897"/>
              <a:gd name="connsiteY12" fmla="*/ 1549976 h 2935980"/>
              <a:gd name="connsiteX13" fmla="*/ 881451 w 4645897"/>
              <a:gd name="connsiteY13" fmla="*/ 1549975 h 2935980"/>
              <a:gd name="connsiteX14" fmla="*/ 1053052 w 4645897"/>
              <a:gd name="connsiteY14" fmla="*/ 1386368 h 2935980"/>
              <a:gd name="connsiteX15" fmla="*/ 4641304 w 4645897"/>
              <a:gd name="connsiteY15" fmla="*/ 0 h 293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5897" h="2935980">
                <a:moveTo>
                  <a:pt x="4641304" y="0"/>
                </a:moveTo>
                <a:lnTo>
                  <a:pt x="4645897" y="116"/>
                </a:lnTo>
                <a:lnTo>
                  <a:pt x="4645897" y="479087"/>
                </a:lnTo>
                <a:lnTo>
                  <a:pt x="4641304" y="478971"/>
                </a:lnTo>
                <a:cubicBezTo>
                  <a:pt x="3383728" y="478971"/>
                  <a:pt x="2237765" y="956847"/>
                  <a:pt x="1375102" y="1740911"/>
                </a:cubicBezTo>
                <a:lnTo>
                  <a:pt x="1220136" y="1888659"/>
                </a:lnTo>
                <a:lnTo>
                  <a:pt x="1206398" y="1901756"/>
                </a:lnTo>
                <a:cubicBezTo>
                  <a:pt x="948858" y="2159296"/>
                  <a:pt x="720102" y="2445620"/>
                  <a:pt x="525369" y="2755487"/>
                </a:cubicBezTo>
                <a:lnTo>
                  <a:pt x="417559" y="2935980"/>
                </a:lnTo>
                <a:lnTo>
                  <a:pt x="0" y="2701103"/>
                </a:lnTo>
                <a:lnTo>
                  <a:pt x="119535" y="2500982"/>
                </a:lnTo>
                <a:cubicBezTo>
                  <a:pt x="333469" y="2160561"/>
                  <a:pt x="584781" y="1846006"/>
                  <a:pt x="867714" y="1563072"/>
                </a:cubicBezTo>
                <a:lnTo>
                  <a:pt x="881452" y="1549976"/>
                </a:lnTo>
                <a:lnTo>
                  <a:pt x="881451" y="1549975"/>
                </a:lnTo>
                <a:lnTo>
                  <a:pt x="1053052" y="1386368"/>
                </a:lnTo>
                <a:cubicBezTo>
                  <a:pt x="2000775" y="524994"/>
                  <a:pt x="3259730" y="0"/>
                  <a:pt x="4641304"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pic>
        <p:nvPicPr>
          <p:cNvPr id="13" name="Image 12" descr="Une image contenant texte&#10;&#10;Description générée automatiquement">
            <a:extLst>
              <a:ext uri="{FF2B5EF4-FFF2-40B4-BE49-F238E27FC236}">
                <a16:creationId xmlns:a16="http://schemas.microsoft.com/office/drawing/2014/main" id="{DB7D8CC1-051B-40D0-A436-47BABEAADF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70518" y="6271027"/>
            <a:ext cx="383892" cy="396000"/>
          </a:xfrm>
          <a:prstGeom prst="rect">
            <a:avLst/>
          </a:prstGeom>
        </p:spPr>
      </p:pic>
      <p:pic>
        <p:nvPicPr>
          <p:cNvPr id="15" name="Image 14">
            <a:extLst>
              <a:ext uri="{FF2B5EF4-FFF2-40B4-BE49-F238E27FC236}">
                <a16:creationId xmlns:a16="http://schemas.microsoft.com/office/drawing/2014/main" id="{18A37ACB-A038-4443-9206-F81E0E61B7A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88630" y="6271027"/>
            <a:ext cx="1272582" cy="396000"/>
          </a:xfrm>
          <a:prstGeom prst="rect">
            <a:avLst/>
          </a:prstGeom>
        </p:spPr>
      </p:pic>
    </p:spTree>
    <p:extLst>
      <p:ext uri="{BB962C8B-B14F-4D97-AF65-F5344CB8AC3E}">
        <p14:creationId xmlns:p14="http://schemas.microsoft.com/office/powerpoint/2010/main" val="246213548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9E011A-E407-45A0-A365-5164996E90A3}"/>
              </a:ext>
            </a:extLst>
          </p:cNvPr>
          <p:cNvSpPr/>
          <p:nvPr userDrawn="1"/>
        </p:nvSpPr>
        <p:spPr>
          <a:xfrm>
            <a:off x="0" y="0"/>
            <a:ext cx="12192000" cy="6858000"/>
          </a:xfrm>
          <a:prstGeom prst="rect">
            <a:avLst/>
          </a:prstGeom>
          <a:solidFill>
            <a:srgbClr val="13AFB7"/>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Myriad Pro" panose="020B0503030403020204" pitchFamily="34" charset="0"/>
              <a:ea typeface="+mn-ea"/>
              <a:cs typeface="+mn-cs"/>
            </a:endParaRPr>
          </a:p>
        </p:txBody>
      </p:sp>
      <p:sp>
        <p:nvSpPr>
          <p:cNvPr id="9" name="Forme libre : forme 8">
            <a:extLst>
              <a:ext uri="{FF2B5EF4-FFF2-40B4-BE49-F238E27FC236}">
                <a16:creationId xmlns:a16="http://schemas.microsoft.com/office/drawing/2014/main" id="{69AF19D9-10CF-44A5-8441-F6C25CC5079E}"/>
              </a:ext>
            </a:extLst>
          </p:cNvPr>
          <p:cNvSpPr>
            <a:spLocks/>
          </p:cNvSpPr>
          <p:nvPr userDrawn="1"/>
        </p:nvSpPr>
        <p:spPr>
          <a:xfrm>
            <a:off x="9730596" y="4396596"/>
            <a:ext cx="2461403" cy="2461403"/>
          </a:xfrm>
          <a:custGeom>
            <a:avLst/>
            <a:gdLst>
              <a:gd name="connsiteX0" fmla="*/ 2019469 w 2021456"/>
              <a:gd name="connsiteY0" fmla="*/ 0 h 2021456"/>
              <a:gd name="connsiteX1" fmla="*/ 2021456 w 2021456"/>
              <a:gd name="connsiteY1" fmla="*/ 51 h 2021456"/>
              <a:gd name="connsiteX2" fmla="*/ 2021456 w 2021456"/>
              <a:gd name="connsiteY2" fmla="*/ 1275026 h 2021456"/>
              <a:gd name="connsiteX3" fmla="*/ 2020722 w 2021456"/>
              <a:gd name="connsiteY3" fmla="*/ 1275007 h 2021456"/>
              <a:gd name="connsiteX4" fmla="*/ 1275887 w 2021456"/>
              <a:gd name="connsiteY4" fmla="*/ 1986433 h 2021456"/>
              <a:gd name="connsiteX5" fmla="*/ 1275007 w 2021456"/>
              <a:gd name="connsiteY5" fmla="*/ 2021456 h 2021456"/>
              <a:gd name="connsiteX6" fmla="*/ 0 w 2021456"/>
              <a:gd name="connsiteY6" fmla="*/ 2021456 h 2021456"/>
              <a:gd name="connsiteX7" fmla="*/ 2384 w 2021456"/>
              <a:gd name="connsiteY7" fmla="*/ 1926610 h 2021456"/>
              <a:gd name="connsiteX8" fmla="*/ 2019469 w 2021456"/>
              <a:gd name="connsiteY8" fmla="*/ 0 h 20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1456" h="2021456">
                <a:moveTo>
                  <a:pt x="2019469" y="0"/>
                </a:moveTo>
                <a:lnTo>
                  <a:pt x="2021456" y="51"/>
                </a:lnTo>
                <a:lnTo>
                  <a:pt x="2021456" y="1275026"/>
                </a:lnTo>
                <a:lnTo>
                  <a:pt x="2020722" y="1275007"/>
                </a:lnTo>
                <a:cubicBezTo>
                  <a:pt x="1621697" y="1275007"/>
                  <a:pt x="1295863" y="1590144"/>
                  <a:pt x="1275887" y="1986433"/>
                </a:cubicBezTo>
                <a:lnTo>
                  <a:pt x="1275007" y="2021456"/>
                </a:lnTo>
                <a:lnTo>
                  <a:pt x="0" y="2021456"/>
                </a:lnTo>
                <a:lnTo>
                  <a:pt x="2384" y="1926610"/>
                </a:lnTo>
                <a:cubicBezTo>
                  <a:pt x="56479" y="853421"/>
                  <a:pt x="938870" y="0"/>
                  <a:pt x="2019469" y="0"/>
                </a:cubicBezTo>
                <a:close/>
              </a:path>
            </a:pathLst>
          </a:custGeom>
          <a:solidFill>
            <a:sysClr val="window" lastClr="FFFFFF"/>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Forme libre : forme 9">
            <a:extLst>
              <a:ext uri="{FF2B5EF4-FFF2-40B4-BE49-F238E27FC236}">
                <a16:creationId xmlns:a16="http://schemas.microsoft.com/office/drawing/2014/main" id="{B3CD250A-AB00-4B7F-9B66-FF0B2C6FBCCD}"/>
              </a:ext>
            </a:extLst>
          </p:cNvPr>
          <p:cNvSpPr>
            <a:spLocks/>
          </p:cNvSpPr>
          <p:nvPr userDrawn="1"/>
        </p:nvSpPr>
        <p:spPr>
          <a:xfrm>
            <a:off x="11386869" y="6052869"/>
            <a:ext cx="805132" cy="805132"/>
          </a:xfrm>
          <a:custGeom>
            <a:avLst/>
            <a:gdLst>
              <a:gd name="connsiteX0" fmla="*/ 4668443 w 4673037"/>
              <a:gd name="connsiteY0" fmla="*/ 0 h 4646765"/>
              <a:gd name="connsiteX1" fmla="*/ 4673037 w 4673037"/>
              <a:gd name="connsiteY1" fmla="*/ 116 h 4646765"/>
              <a:gd name="connsiteX2" fmla="*/ 4673037 w 4673037"/>
              <a:gd name="connsiteY2" fmla="*/ 4646765 h 4646765"/>
              <a:gd name="connsiteX3" fmla="*/ 0 w 4673037"/>
              <a:gd name="connsiteY3" fmla="*/ 4646765 h 4646765"/>
              <a:gd name="connsiteX4" fmla="*/ 5512 w 4673037"/>
              <a:gd name="connsiteY4" fmla="*/ 4428740 h 4646765"/>
              <a:gd name="connsiteX5" fmla="*/ 4668443 w 4673037"/>
              <a:gd name="connsiteY5" fmla="*/ 0 h 464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037" h="4646765">
                <a:moveTo>
                  <a:pt x="4668443" y="0"/>
                </a:moveTo>
                <a:lnTo>
                  <a:pt x="4673037" y="116"/>
                </a:lnTo>
                <a:lnTo>
                  <a:pt x="4673037" y="4646765"/>
                </a:lnTo>
                <a:lnTo>
                  <a:pt x="0" y="4646765"/>
                </a:lnTo>
                <a:lnTo>
                  <a:pt x="5512" y="4428740"/>
                </a:lnTo>
                <a:cubicBezTo>
                  <a:pt x="130563" y="1961777"/>
                  <a:pt x="2170404" y="0"/>
                  <a:pt x="4668443" y="0"/>
                </a:cubicBezTo>
                <a:close/>
              </a:path>
            </a:pathLst>
          </a:custGeom>
          <a:solidFill>
            <a:sysClr val="window" lastClr="FFFFFF"/>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Forme libre : forme 10">
            <a:extLst>
              <a:ext uri="{FF2B5EF4-FFF2-40B4-BE49-F238E27FC236}">
                <a16:creationId xmlns:a16="http://schemas.microsoft.com/office/drawing/2014/main" id="{E41E8289-FD73-46F6-A304-1AE0318CC6A9}"/>
              </a:ext>
            </a:extLst>
          </p:cNvPr>
          <p:cNvSpPr>
            <a:spLocks/>
          </p:cNvSpPr>
          <p:nvPr userDrawn="1"/>
        </p:nvSpPr>
        <p:spPr>
          <a:xfrm>
            <a:off x="11832000" y="6498000"/>
            <a:ext cx="360000" cy="360000"/>
          </a:xfrm>
          <a:custGeom>
            <a:avLst/>
            <a:gdLst>
              <a:gd name="connsiteX0" fmla="*/ 4668443 w 4673037"/>
              <a:gd name="connsiteY0" fmla="*/ 0 h 4646765"/>
              <a:gd name="connsiteX1" fmla="*/ 4673037 w 4673037"/>
              <a:gd name="connsiteY1" fmla="*/ 116 h 4646765"/>
              <a:gd name="connsiteX2" fmla="*/ 4673037 w 4673037"/>
              <a:gd name="connsiteY2" fmla="*/ 4646765 h 4646765"/>
              <a:gd name="connsiteX3" fmla="*/ 0 w 4673037"/>
              <a:gd name="connsiteY3" fmla="*/ 4646765 h 4646765"/>
              <a:gd name="connsiteX4" fmla="*/ 5512 w 4673037"/>
              <a:gd name="connsiteY4" fmla="*/ 4428740 h 4646765"/>
              <a:gd name="connsiteX5" fmla="*/ 4668443 w 4673037"/>
              <a:gd name="connsiteY5" fmla="*/ 0 h 464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037" h="4646765">
                <a:moveTo>
                  <a:pt x="4668443" y="0"/>
                </a:moveTo>
                <a:lnTo>
                  <a:pt x="4673037" y="116"/>
                </a:lnTo>
                <a:lnTo>
                  <a:pt x="4673037" y="4646765"/>
                </a:lnTo>
                <a:lnTo>
                  <a:pt x="0" y="4646765"/>
                </a:lnTo>
                <a:lnTo>
                  <a:pt x="5512" y="4428740"/>
                </a:lnTo>
                <a:cubicBezTo>
                  <a:pt x="130563" y="1961777"/>
                  <a:pt x="2170404" y="0"/>
                  <a:pt x="4668443" y="0"/>
                </a:cubicBezTo>
                <a:close/>
              </a:path>
            </a:pathLst>
          </a:custGeom>
          <a:solidFill>
            <a:srgbClr val="A6EDED"/>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Ellipse 11">
            <a:extLst>
              <a:ext uri="{FF2B5EF4-FFF2-40B4-BE49-F238E27FC236}">
                <a16:creationId xmlns:a16="http://schemas.microsoft.com/office/drawing/2014/main" id="{958BDF0E-059C-43D0-A2A3-3066359CBE19}"/>
              </a:ext>
            </a:extLst>
          </p:cNvPr>
          <p:cNvSpPr/>
          <p:nvPr userDrawn="1"/>
        </p:nvSpPr>
        <p:spPr>
          <a:xfrm>
            <a:off x="11835345" y="6502995"/>
            <a:ext cx="324000" cy="324000"/>
          </a:xfrm>
          <a:prstGeom prst="ellipse">
            <a:avLst/>
          </a:prstGeom>
          <a:solidFill>
            <a:srgbClr val="13AFB7"/>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Myriad Pro" panose="020B0503030403020204" pitchFamily="34" charset="0"/>
              <a:ea typeface="+mn-ea"/>
              <a:cs typeface="+mn-cs"/>
            </a:endParaRPr>
          </a:p>
        </p:txBody>
      </p:sp>
      <p:sp>
        <p:nvSpPr>
          <p:cNvPr id="13" name="ZoneTexte 2">
            <a:extLst>
              <a:ext uri="{FF2B5EF4-FFF2-40B4-BE49-F238E27FC236}">
                <a16:creationId xmlns:a16="http://schemas.microsoft.com/office/drawing/2014/main" id="{C4F07BD6-76C1-4C1B-BB20-48E663376968}"/>
              </a:ext>
            </a:extLst>
          </p:cNvPr>
          <p:cNvSpPr txBox="1"/>
          <p:nvPr userDrawn="1"/>
        </p:nvSpPr>
        <p:spPr>
          <a:xfrm>
            <a:off x="11799675" y="6533917"/>
            <a:ext cx="399468" cy="25404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60"/>
            <a:fld id="{58392CB3-8018-4659-8CCE-D13EC3251FFD}" type="slidenum">
              <a:rPr lang="fr-FR" sz="1000" b="1" smtClean="0">
                <a:solidFill>
                  <a:prstClr val="white"/>
                </a:solidFill>
                <a:latin typeface="Myriad Pro" panose="020B0503030403020204" pitchFamily="34" charset="0"/>
              </a:rPr>
              <a:pPr algn="ctr" defTabSz="914460"/>
              <a:t>‹N°›</a:t>
            </a:fld>
            <a:endParaRPr lang="fr-FR" sz="1051" b="1" dirty="0">
              <a:solidFill>
                <a:prstClr val="white"/>
              </a:solidFill>
              <a:latin typeface="Myriad Pro" panose="020B0503030403020204" pitchFamily="34" charset="0"/>
            </a:endParaRPr>
          </a:p>
        </p:txBody>
      </p:sp>
      <p:sp>
        <p:nvSpPr>
          <p:cNvPr id="14" name="ZoneTexte 13">
            <a:extLst>
              <a:ext uri="{FF2B5EF4-FFF2-40B4-BE49-F238E27FC236}">
                <a16:creationId xmlns:a16="http://schemas.microsoft.com/office/drawing/2014/main" id="{0D8683F6-E572-4902-9430-14C6138EB4C7}"/>
              </a:ext>
            </a:extLst>
          </p:cNvPr>
          <p:cNvSpPr txBox="1"/>
          <p:nvPr userDrawn="1"/>
        </p:nvSpPr>
        <p:spPr>
          <a:xfrm>
            <a:off x="1457382" y="6564021"/>
            <a:ext cx="336550" cy="234950"/>
          </a:xfrm>
          <a:prstGeom prst="rect">
            <a:avLst/>
          </a:prstGeom>
          <a:noFill/>
        </p:spPr>
        <p:txBody>
          <a:bodyPr wrap="square" lIns="0" rIns="0" rtlCol="0" anchor="ctr" anchorCtr="0">
            <a:noAutofit/>
          </a:bodyPr>
          <a:lstStyle/>
          <a:p>
            <a:pPr algn="ctr"/>
            <a:r>
              <a:rPr lang="fr-FR" sz="1000" b="0" dirty="0"/>
              <a:t>pour</a:t>
            </a:r>
          </a:p>
        </p:txBody>
      </p:sp>
      <p:sp>
        <p:nvSpPr>
          <p:cNvPr id="15" name="Rectangle 14">
            <a:extLst>
              <a:ext uri="{FF2B5EF4-FFF2-40B4-BE49-F238E27FC236}">
                <a16:creationId xmlns:a16="http://schemas.microsoft.com/office/drawing/2014/main" id="{751BC719-EEB7-42F5-B18E-1369F8ECD35C}"/>
              </a:ext>
            </a:extLst>
          </p:cNvPr>
          <p:cNvSpPr/>
          <p:nvPr userDrawn="1"/>
        </p:nvSpPr>
        <p:spPr>
          <a:xfrm>
            <a:off x="1945854" y="6528197"/>
            <a:ext cx="720000" cy="28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latin typeface="Myriad Pro" panose="020B0503030403020204" pitchFamily="34" charset="0"/>
              </a:rPr>
              <a:t>Logo client</a:t>
            </a:r>
          </a:p>
        </p:txBody>
      </p:sp>
      <p:pic>
        <p:nvPicPr>
          <p:cNvPr id="16" name="Image 15" descr="Une image contenant texte&#10;&#10;Description générée automatiquement">
            <a:extLst>
              <a:ext uri="{FF2B5EF4-FFF2-40B4-BE49-F238E27FC236}">
                <a16:creationId xmlns:a16="http://schemas.microsoft.com/office/drawing/2014/main" id="{7FC02C92-9DA1-47A7-A5FC-FBFCA48EE1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0573" y="6575551"/>
            <a:ext cx="1126816" cy="223200"/>
          </a:xfrm>
          <a:prstGeom prst="rect">
            <a:avLst/>
          </a:prstGeom>
        </p:spPr>
      </p:pic>
      <p:pic>
        <p:nvPicPr>
          <p:cNvPr id="17" name="Image 16">
            <a:extLst>
              <a:ext uri="{FF2B5EF4-FFF2-40B4-BE49-F238E27FC236}">
                <a16:creationId xmlns:a16="http://schemas.microsoft.com/office/drawing/2014/main" id="{2248CA94-00C3-4D80-9FF6-DC1AEA74542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2000" y="252000"/>
            <a:ext cx="720000" cy="720000"/>
          </a:xfrm>
          <a:prstGeom prst="rect">
            <a:avLst/>
          </a:prstGeom>
        </p:spPr>
      </p:pic>
    </p:spTree>
    <p:extLst>
      <p:ext uri="{BB962C8B-B14F-4D97-AF65-F5344CB8AC3E}">
        <p14:creationId xmlns:p14="http://schemas.microsoft.com/office/powerpoint/2010/main" val="42108681"/>
      </p:ext>
    </p:extLst>
  </p:cSld>
  <p:clrMap bg1="lt1" tx1="dk1" bg2="lt2" tx2="dk2" accent1="accent1" accent2="accent2" accent3="accent3" accent4="accent4" accent5="accent5" accent6="accent6" hlink="hlink" folHlink="folHlink"/>
  <p:sldLayoutIdLst>
    <p:sldLayoutId id="214748372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9E011A-E407-45A0-A365-5164996E90A3}"/>
              </a:ext>
            </a:extLst>
          </p:cNvPr>
          <p:cNvSpPr/>
          <p:nvPr userDrawn="1"/>
        </p:nvSpPr>
        <p:spPr>
          <a:xfrm>
            <a:off x="0" y="0"/>
            <a:ext cx="12192000" cy="6858000"/>
          </a:xfrm>
          <a:prstGeom prst="rect">
            <a:avLst/>
          </a:prstGeom>
          <a:solidFill>
            <a:srgbClr val="A6EDED"/>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Myriad Pro" panose="020B0503030403020204" pitchFamily="34" charset="0"/>
              <a:ea typeface="+mn-ea"/>
              <a:cs typeface="+mn-cs"/>
            </a:endParaRPr>
          </a:p>
        </p:txBody>
      </p:sp>
      <p:sp>
        <p:nvSpPr>
          <p:cNvPr id="9" name="Forme libre : forme 8">
            <a:extLst>
              <a:ext uri="{FF2B5EF4-FFF2-40B4-BE49-F238E27FC236}">
                <a16:creationId xmlns:a16="http://schemas.microsoft.com/office/drawing/2014/main" id="{69AF19D9-10CF-44A5-8441-F6C25CC5079E}"/>
              </a:ext>
            </a:extLst>
          </p:cNvPr>
          <p:cNvSpPr>
            <a:spLocks/>
          </p:cNvSpPr>
          <p:nvPr userDrawn="1"/>
        </p:nvSpPr>
        <p:spPr>
          <a:xfrm>
            <a:off x="9730596" y="4396596"/>
            <a:ext cx="2461403" cy="2461403"/>
          </a:xfrm>
          <a:custGeom>
            <a:avLst/>
            <a:gdLst>
              <a:gd name="connsiteX0" fmla="*/ 2019469 w 2021456"/>
              <a:gd name="connsiteY0" fmla="*/ 0 h 2021456"/>
              <a:gd name="connsiteX1" fmla="*/ 2021456 w 2021456"/>
              <a:gd name="connsiteY1" fmla="*/ 51 h 2021456"/>
              <a:gd name="connsiteX2" fmla="*/ 2021456 w 2021456"/>
              <a:gd name="connsiteY2" fmla="*/ 1275026 h 2021456"/>
              <a:gd name="connsiteX3" fmla="*/ 2020722 w 2021456"/>
              <a:gd name="connsiteY3" fmla="*/ 1275007 h 2021456"/>
              <a:gd name="connsiteX4" fmla="*/ 1275887 w 2021456"/>
              <a:gd name="connsiteY4" fmla="*/ 1986433 h 2021456"/>
              <a:gd name="connsiteX5" fmla="*/ 1275007 w 2021456"/>
              <a:gd name="connsiteY5" fmla="*/ 2021456 h 2021456"/>
              <a:gd name="connsiteX6" fmla="*/ 0 w 2021456"/>
              <a:gd name="connsiteY6" fmla="*/ 2021456 h 2021456"/>
              <a:gd name="connsiteX7" fmla="*/ 2384 w 2021456"/>
              <a:gd name="connsiteY7" fmla="*/ 1926610 h 2021456"/>
              <a:gd name="connsiteX8" fmla="*/ 2019469 w 2021456"/>
              <a:gd name="connsiteY8" fmla="*/ 0 h 20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1456" h="2021456">
                <a:moveTo>
                  <a:pt x="2019469" y="0"/>
                </a:moveTo>
                <a:lnTo>
                  <a:pt x="2021456" y="51"/>
                </a:lnTo>
                <a:lnTo>
                  <a:pt x="2021456" y="1275026"/>
                </a:lnTo>
                <a:lnTo>
                  <a:pt x="2020722" y="1275007"/>
                </a:lnTo>
                <a:cubicBezTo>
                  <a:pt x="1621697" y="1275007"/>
                  <a:pt x="1295863" y="1590144"/>
                  <a:pt x="1275887" y="1986433"/>
                </a:cubicBezTo>
                <a:lnTo>
                  <a:pt x="1275007" y="2021456"/>
                </a:lnTo>
                <a:lnTo>
                  <a:pt x="0" y="2021456"/>
                </a:lnTo>
                <a:lnTo>
                  <a:pt x="2384" y="1926610"/>
                </a:lnTo>
                <a:cubicBezTo>
                  <a:pt x="56479" y="853421"/>
                  <a:pt x="938870" y="0"/>
                  <a:pt x="2019469" y="0"/>
                </a:cubicBezTo>
                <a:close/>
              </a:path>
            </a:pathLst>
          </a:custGeom>
          <a:solidFill>
            <a:sysClr val="window" lastClr="FFFFFF"/>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Forme libre : forme 9">
            <a:extLst>
              <a:ext uri="{FF2B5EF4-FFF2-40B4-BE49-F238E27FC236}">
                <a16:creationId xmlns:a16="http://schemas.microsoft.com/office/drawing/2014/main" id="{B3CD250A-AB00-4B7F-9B66-FF0B2C6FBCCD}"/>
              </a:ext>
            </a:extLst>
          </p:cNvPr>
          <p:cNvSpPr>
            <a:spLocks/>
          </p:cNvSpPr>
          <p:nvPr userDrawn="1"/>
        </p:nvSpPr>
        <p:spPr>
          <a:xfrm>
            <a:off x="11386869" y="6052869"/>
            <a:ext cx="805132" cy="805132"/>
          </a:xfrm>
          <a:custGeom>
            <a:avLst/>
            <a:gdLst>
              <a:gd name="connsiteX0" fmla="*/ 4668443 w 4673037"/>
              <a:gd name="connsiteY0" fmla="*/ 0 h 4646765"/>
              <a:gd name="connsiteX1" fmla="*/ 4673037 w 4673037"/>
              <a:gd name="connsiteY1" fmla="*/ 116 h 4646765"/>
              <a:gd name="connsiteX2" fmla="*/ 4673037 w 4673037"/>
              <a:gd name="connsiteY2" fmla="*/ 4646765 h 4646765"/>
              <a:gd name="connsiteX3" fmla="*/ 0 w 4673037"/>
              <a:gd name="connsiteY3" fmla="*/ 4646765 h 4646765"/>
              <a:gd name="connsiteX4" fmla="*/ 5512 w 4673037"/>
              <a:gd name="connsiteY4" fmla="*/ 4428740 h 4646765"/>
              <a:gd name="connsiteX5" fmla="*/ 4668443 w 4673037"/>
              <a:gd name="connsiteY5" fmla="*/ 0 h 464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037" h="4646765">
                <a:moveTo>
                  <a:pt x="4668443" y="0"/>
                </a:moveTo>
                <a:lnTo>
                  <a:pt x="4673037" y="116"/>
                </a:lnTo>
                <a:lnTo>
                  <a:pt x="4673037" y="4646765"/>
                </a:lnTo>
                <a:lnTo>
                  <a:pt x="0" y="4646765"/>
                </a:lnTo>
                <a:lnTo>
                  <a:pt x="5512" y="4428740"/>
                </a:lnTo>
                <a:cubicBezTo>
                  <a:pt x="130563" y="1961777"/>
                  <a:pt x="2170404" y="0"/>
                  <a:pt x="4668443" y="0"/>
                </a:cubicBezTo>
                <a:close/>
              </a:path>
            </a:pathLst>
          </a:custGeom>
          <a:solidFill>
            <a:sysClr val="window" lastClr="FFFFFF"/>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Forme libre : forme 10">
            <a:extLst>
              <a:ext uri="{FF2B5EF4-FFF2-40B4-BE49-F238E27FC236}">
                <a16:creationId xmlns:a16="http://schemas.microsoft.com/office/drawing/2014/main" id="{E41E8289-FD73-46F6-A304-1AE0318CC6A9}"/>
              </a:ext>
            </a:extLst>
          </p:cNvPr>
          <p:cNvSpPr>
            <a:spLocks/>
          </p:cNvSpPr>
          <p:nvPr userDrawn="1"/>
        </p:nvSpPr>
        <p:spPr>
          <a:xfrm>
            <a:off x="11832000" y="6498000"/>
            <a:ext cx="360000" cy="360000"/>
          </a:xfrm>
          <a:custGeom>
            <a:avLst/>
            <a:gdLst>
              <a:gd name="connsiteX0" fmla="*/ 4668443 w 4673037"/>
              <a:gd name="connsiteY0" fmla="*/ 0 h 4646765"/>
              <a:gd name="connsiteX1" fmla="*/ 4673037 w 4673037"/>
              <a:gd name="connsiteY1" fmla="*/ 116 h 4646765"/>
              <a:gd name="connsiteX2" fmla="*/ 4673037 w 4673037"/>
              <a:gd name="connsiteY2" fmla="*/ 4646765 h 4646765"/>
              <a:gd name="connsiteX3" fmla="*/ 0 w 4673037"/>
              <a:gd name="connsiteY3" fmla="*/ 4646765 h 4646765"/>
              <a:gd name="connsiteX4" fmla="*/ 5512 w 4673037"/>
              <a:gd name="connsiteY4" fmla="*/ 4428740 h 4646765"/>
              <a:gd name="connsiteX5" fmla="*/ 4668443 w 4673037"/>
              <a:gd name="connsiteY5" fmla="*/ 0 h 464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037" h="4646765">
                <a:moveTo>
                  <a:pt x="4668443" y="0"/>
                </a:moveTo>
                <a:lnTo>
                  <a:pt x="4673037" y="116"/>
                </a:lnTo>
                <a:lnTo>
                  <a:pt x="4673037" y="4646765"/>
                </a:lnTo>
                <a:lnTo>
                  <a:pt x="0" y="4646765"/>
                </a:lnTo>
                <a:lnTo>
                  <a:pt x="5512" y="4428740"/>
                </a:lnTo>
                <a:cubicBezTo>
                  <a:pt x="130563" y="1961777"/>
                  <a:pt x="2170404" y="0"/>
                  <a:pt x="4668443" y="0"/>
                </a:cubicBezTo>
                <a:close/>
              </a:path>
            </a:pathLst>
          </a:custGeom>
          <a:solidFill>
            <a:srgbClr val="A6EDED"/>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Ellipse 11">
            <a:extLst>
              <a:ext uri="{FF2B5EF4-FFF2-40B4-BE49-F238E27FC236}">
                <a16:creationId xmlns:a16="http://schemas.microsoft.com/office/drawing/2014/main" id="{958BDF0E-059C-43D0-A2A3-3066359CBE19}"/>
              </a:ext>
            </a:extLst>
          </p:cNvPr>
          <p:cNvSpPr/>
          <p:nvPr userDrawn="1"/>
        </p:nvSpPr>
        <p:spPr>
          <a:xfrm>
            <a:off x="11835345" y="6502995"/>
            <a:ext cx="324000" cy="324000"/>
          </a:xfrm>
          <a:prstGeom prst="ellipse">
            <a:avLst/>
          </a:prstGeom>
          <a:solidFill>
            <a:srgbClr val="13AFB7"/>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Myriad Pro" panose="020B0503030403020204" pitchFamily="34" charset="0"/>
              <a:ea typeface="+mn-ea"/>
              <a:cs typeface="+mn-cs"/>
            </a:endParaRPr>
          </a:p>
        </p:txBody>
      </p:sp>
      <p:sp>
        <p:nvSpPr>
          <p:cNvPr id="13" name="ZoneTexte 2">
            <a:extLst>
              <a:ext uri="{FF2B5EF4-FFF2-40B4-BE49-F238E27FC236}">
                <a16:creationId xmlns:a16="http://schemas.microsoft.com/office/drawing/2014/main" id="{C4F07BD6-76C1-4C1B-BB20-48E663376968}"/>
              </a:ext>
            </a:extLst>
          </p:cNvPr>
          <p:cNvSpPr txBox="1"/>
          <p:nvPr userDrawn="1"/>
        </p:nvSpPr>
        <p:spPr>
          <a:xfrm>
            <a:off x="11799675" y="6533917"/>
            <a:ext cx="399468" cy="25404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60"/>
            <a:fld id="{58392CB3-8018-4659-8CCE-D13EC3251FFD}" type="slidenum">
              <a:rPr lang="fr-FR" sz="1000" b="1" smtClean="0">
                <a:solidFill>
                  <a:prstClr val="white"/>
                </a:solidFill>
                <a:latin typeface="Myriad Pro" panose="020B0503030403020204" pitchFamily="34" charset="0"/>
              </a:rPr>
              <a:pPr algn="ctr" defTabSz="914460"/>
              <a:t>‹N°›</a:t>
            </a:fld>
            <a:endParaRPr lang="fr-FR" sz="1051" b="1" dirty="0">
              <a:solidFill>
                <a:prstClr val="white"/>
              </a:solidFill>
              <a:latin typeface="Myriad Pro" panose="020B0503030403020204" pitchFamily="34" charset="0"/>
            </a:endParaRPr>
          </a:p>
        </p:txBody>
      </p:sp>
      <p:sp>
        <p:nvSpPr>
          <p:cNvPr id="14" name="ZoneTexte 13">
            <a:extLst>
              <a:ext uri="{FF2B5EF4-FFF2-40B4-BE49-F238E27FC236}">
                <a16:creationId xmlns:a16="http://schemas.microsoft.com/office/drawing/2014/main" id="{0D8683F6-E572-4902-9430-14C6138EB4C7}"/>
              </a:ext>
            </a:extLst>
          </p:cNvPr>
          <p:cNvSpPr txBox="1"/>
          <p:nvPr userDrawn="1"/>
        </p:nvSpPr>
        <p:spPr>
          <a:xfrm>
            <a:off x="1457382" y="6564021"/>
            <a:ext cx="336550" cy="234950"/>
          </a:xfrm>
          <a:prstGeom prst="rect">
            <a:avLst/>
          </a:prstGeom>
          <a:noFill/>
        </p:spPr>
        <p:txBody>
          <a:bodyPr wrap="square" lIns="0" rIns="0" rtlCol="0" anchor="ctr" anchorCtr="0">
            <a:noAutofit/>
          </a:bodyPr>
          <a:lstStyle/>
          <a:p>
            <a:pPr algn="ctr"/>
            <a:r>
              <a:rPr lang="fr-FR" sz="1000" b="0" dirty="0"/>
              <a:t>pour</a:t>
            </a:r>
          </a:p>
        </p:txBody>
      </p:sp>
      <p:sp>
        <p:nvSpPr>
          <p:cNvPr id="15" name="Rectangle 14">
            <a:extLst>
              <a:ext uri="{FF2B5EF4-FFF2-40B4-BE49-F238E27FC236}">
                <a16:creationId xmlns:a16="http://schemas.microsoft.com/office/drawing/2014/main" id="{751BC719-EEB7-42F5-B18E-1369F8ECD35C}"/>
              </a:ext>
            </a:extLst>
          </p:cNvPr>
          <p:cNvSpPr/>
          <p:nvPr userDrawn="1"/>
        </p:nvSpPr>
        <p:spPr>
          <a:xfrm>
            <a:off x="1945854" y="6528197"/>
            <a:ext cx="720000" cy="28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latin typeface="Myriad Pro" panose="020B0503030403020204" pitchFamily="34" charset="0"/>
              </a:rPr>
              <a:t>Logo client</a:t>
            </a:r>
          </a:p>
        </p:txBody>
      </p:sp>
      <p:pic>
        <p:nvPicPr>
          <p:cNvPr id="16" name="Image 15" descr="Une image contenant texte&#10;&#10;Description générée automatiquement">
            <a:extLst>
              <a:ext uri="{FF2B5EF4-FFF2-40B4-BE49-F238E27FC236}">
                <a16:creationId xmlns:a16="http://schemas.microsoft.com/office/drawing/2014/main" id="{7FC02C92-9DA1-47A7-A5FC-FBFCA48EE1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0573" y="6575551"/>
            <a:ext cx="1126816" cy="223200"/>
          </a:xfrm>
          <a:prstGeom prst="rect">
            <a:avLst/>
          </a:prstGeom>
        </p:spPr>
      </p:pic>
      <p:pic>
        <p:nvPicPr>
          <p:cNvPr id="17" name="Image 16">
            <a:extLst>
              <a:ext uri="{FF2B5EF4-FFF2-40B4-BE49-F238E27FC236}">
                <a16:creationId xmlns:a16="http://schemas.microsoft.com/office/drawing/2014/main" id="{2248CA94-00C3-4D80-9FF6-DC1AEA74542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2000" y="252000"/>
            <a:ext cx="720000" cy="720000"/>
          </a:xfrm>
          <a:prstGeom prst="rect">
            <a:avLst/>
          </a:prstGeom>
        </p:spPr>
      </p:pic>
    </p:spTree>
    <p:extLst>
      <p:ext uri="{BB962C8B-B14F-4D97-AF65-F5344CB8AC3E}">
        <p14:creationId xmlns:p14="http://schemas.microsoft.com/office/powerpoint/2010/main" val="3722136443"/>
      </p:ext>
    </p:extLst>
  </p:cSld>
  <p:clrMap bg1="lt1" tx1="dk1" bg2="lt2" tx2="dk2" accent1="accent1" accent2="accent2" accent3="accent3" accent4="accent4" accent5="accent5" accent6="accent6" hlink="hlink" folHlink="folHlink"/>
  <p:sldLayoutIdLst>
    <p:sldLayoutId id="214748373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orme libre : forme 5">
            <a:extLst>
              <a:ext uri="{FF2B5EF4-FFF2-40B4-BE49-F238E27FC236}">
                <a16:creationId xmlns:a16="http://schemas.microsoft.com/office/drawing/2014/main" id="{8EE94FF9-142B-4793-9195-6B7663C4F1B5}"/>
              </a:ext>
            </a:extLst>
          </p:cNvPr>
          <p:cNvSpPr/>
          <p:nvPr userDrawn="1"/>
        </p:nvSpPr>
        <p:spPr>
          <a:xfrm>
            <a:off x="0" y="0"/>
            <a:ext cx="1448546" cy="1401853"/>
          </a:xfrm>
          <a:custGeom>
            <a:avLst/>
            <a:gdLst>
              <a:gd name="connsiteX0" fmla="*/ 0 w 1448546"/>
              <a:gd name="connsiteY0" fmla="*/ 0 h 1401853"/>
              <a:gd name="connsiteX1" fmla="*/ 1448546 w 1448546"/>
              <a:gd name="connsiteY1" fmla="*/ 0 h 1401853"/>
              <a:gd name="connsiteX2" fmla="*/ 1409720 w 1448546"/>
              <a:gd name="connsiteY2" fmla="*/ 150999 h 1401853"/>
              <a:gd name="connsiteX3" fmla="*/ 34098 w 1448546"/>
              <a:gd name="connsiteY3" fmla="*/ 1396649 h 1401853"/>
              <a:gd name="connsiteX4" fmla="*/ 0 w 1448546"/>
              <a:gd name="connsiteY4" fmla="*/ 1401853 h 1401853"/>
              <a:gd name="connsiteX5" fmla="*/ 0 w 1448546"/>
              <a:gd name="connsiteY5" fmla="*/ 0 h 140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8546" h="1401853">
                <a:moveTo>
                  <a:pt x="0" y="0"/>
                </a:moveTo>
                <a:lnTo>
                  <a:pt x="1448546" y="0"/>
                </a:lnTo>
                <a:lnTo>
                  <a:pt x="1409720" y="150999"/>
                </a:lnTo>
                <a:cubicBezTo>
                  <a:pt x="1214135" y="779822"/>
                  <a:pt x="687739" y="1262895"/>
                  <a:pt x="34098" y="1396649"/>
                </a:cubicBezTo>
                <a:lnTo>
                  <a:pt x="0" y="1401853"/>
                </a:lnTo>
                <a:lnTo>
                  <a:pt x="0" y="0"/>
                </a:lnTo>
                <a:close/>
              </a:path>
            </a:pathLst>
          </a:custGeom>
          <a:solidFill>
            <a:srgbClr val="A6EDED"/>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7" name="Groupe 6">
            <a:extLst>
              <a:ext uri="{FF2B5EF4-FFF2-40B4-BE49-F238E27FC236}">
                <a16:creationId xmlns:a16="http://schemas.microsoft.com/office/drawing/2014/main" id="{148953EA-3B7B-44D2-83D7-90E727185D5F}"/>
              </a:ext>
            </a:extLst>
          </p:cNvPr>
          <p:cNvGrpSpPr/>
          <p:nvPr userDrawn="1"/>
        </p:nvGrpSpPr>
        <p:grpSpPr>
          <a:xfrm>
            <a:off x="6323162" y="1199072"/>
            <a:ext cx="5868838" cy="5658928"/>
            <a:chOff x="5134615" y="53036"/>
            <a:chExt cx="7057385" cy="6804964"/>
          </a:xfrm>
        </p:grpSpPr>
        <p:sp>
          <p:nvSpPr>
            <p:cNvPr id="8" name="Forme libre : forme 7">
              <a:extLst>
                <a:ext uri="{FF2B5EF4-FFF2-40B4-BE49-F238E27FC236}">
                  <a16:creationId xmlns:a16="http://schemas.microsoft.com/office/drawing/2014/main" id="{897C1A4C-DF09-48DB-B215-7AC7B48904B4}"/>
                </a:ext>
              </a:extLst>
            </p:cNvPr>
            <p:cNvSpPr/>
            <p:nvPr userDrawn="1"/>
          </p:nvSpPr>
          <p:spPr>
            <a:xfrm>
              <a:off x="5134615" y="53036"/>
              <a:ext cx="7057385" cy="6804964"/>
            </a:xfrm>
            <a:custGeom>
              <a:avLst/>
              <a:gdLst>
                <a:gd name="connsiteX0" fmla="*/ 7053702 w 7057385"/>
                <a:gd name="connsiteY0" fmla="*/ 0 h 6858000"/>
                <a:gd name="connsiteX1" fmla="*/ 7057385 w 7057385"/>
                <a:gd name="connsiteY1" fmla="*/ 0 h 6858000"/>
                <a:gd name="connsiteX2" fmla="*/ 7057385 w 7057385"/>
                <a:gd name="connsiteY2" fmla="*/ 2649252 h 6858000"/>
                <a:gd name="connsiteX3" fmla="*/ 7044764 w 7057385"/>
                <a:gd name="connsiteY3" fmla="*/ 2672606 h 6858000"/>
                <a:gd name="connsiteX4" fmla="*/ 1685743 w 7057385"/>
                <a:gd name="connsiteY4" fmla="*/ 6827287 h 6858000"/>
                <a:gd name="connsiteX5" fmla="*/ 1601615 w 7057385"/>
                <a:gd name="connsiteY5" fmla="*/ 6858000 h 6858000"/>
                <a:gd name="connsiteX6" fmla="*/ 0 w 7057385"/>
                <a:gd name="connsiteY6" fmla="*/ 6858000 h 6858000"/>
                <a:gd name="connsiteX7" fmla="*/ 286521 w 7057385"/>
                <a:gd name="connsiteY7" fmla="*/ 6775756 h 6858000"/>
                <a:gd name="connsiteX8" fmla="*/ 7051048 w 7057385"/>
                <a:gd name="connsiteY8" fmla="*/ 133132 h 6858000"/>
                <a:gd name="connsiteX9" fmla="*/ 7053702 w 7057385"/>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7385" h="6858000">
                  <a:moveTo>
                    <a:pt x="7053702" y="0"/>
                  </a:moveTo>
                  <a:lnTo>
                    <a:pt x="7057385" y="0"/>
                  </a:lnTo>
                  <a:lnTo>
                    <a:pt x="7057385" y="2649252"/>
                  </a:lnTo>
                  <a:lnTo>
                    <a:pt x="7044764" y="2672606"/>
                  </a:lnTo>
                  <a:cubicBezTo>
                    <a:pt x="6054114" y="4415377"/>
                    <a:pt x="4143780" y="5878997"/>
                    <a:pt x="1685743" y="6827287"/>
                  </a:cubicBezTo>
                  <a:lnTo>
                    <a:pt x="1601615" y="6858000"/>
                  </a:lnTo>
                  <a:lnTo>
                    <a:pt x="0" y="6858000"/>
                  </a:lnTo>
                  <a:lnTo>
                    <a:pt x="286521" y="6775756"/>
                  </a:lnTo>
                  <a:cubicBezTo>
                    <a:pt x="4204276" y="5577159"/>
                    <a:pt x="6934207" y="3061304"/>
                    <a:pt x="7051048" y="133132"/>
                  </a:cubicBezTo>
                  <a:lnTo>
                    <a:pt x="7053702" y="0"/>
                  </a:lnTo>
                  <a:close/>
                </a:path>
              </a:pathLst>
            </a:custGeom>
            <a:solidFill>
              <a:srgbClr val="13AFB7"/>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Forme libre : forme 8">
              <a:extLst>
                <a:ext uri="{FF2B5EF4-FFF2-40B4-BE49-F238E27FC236}">
                  <a16:creationId xmlns:a16="http://schemas.microsoft.com/office/drawing/2014/main" id="{01B5EC6C-824D-4D1C-B75A-4BC3259749A0}"/>
                </a:ext>
              </a:extLst>
            </p:cNvPr>
            <p:cNvSpPr/>
            <p:nvPr userDrawn="1"/>
          </p:nvSpPr>
          <p:spPr>
            <a:xfrm>
              <a:off x="6736230" y="2649252"/>
              <a:ext cx="5455770" cy="4208748"/>
            </a:xfrm>
            <a:custGeom>
              <a:avLst/>
              <a:gdLst>
                <a:gd name="connsiteX0" fmla="*/ 5455770 w 5455770"/>
                <a:gd name="connsiteY0" fmla="*/ 0 h 4208748"/>
                <a:gd name="connsiteX1" fmla="*/ 5455770 w 5455770"/>
                <a:gd name="connsiteY1" fmla="*/ 4208748 h 4208748"/>
                <a:gd name="connsiteX2" fmla="*/ 0 w 5455770"/>
                <a:gd name="connsiteY2" fmla="*/ 4208748 h 4208748"/>
                <a:gd name="connsiteX3" fmla="*/ 84128 w 5455770"/>
                <a:gd name="connsiteY3" fmla="*/ 4178035 h 4208748"/>
                <a:gd name="connsiteX4" fmla="*/ 5443149 w 5455770"/>
                <a:gd name="connsiteY4" fmla="*/ 23354 h 4208748"/>
                <a:gd name="connsiteX5" fmla="*/ 5455770 w 5455770"/>
                <a:gd name="connsiteY5" fmla="*/ 0 h 4208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5770" h="4208748">
                  <a:moveTo>
                    <a:pt x="5455770" y="0"/>
                  </a:moveTo>
                  <a:lnTo>
                    <a:pt x="5455770" y="4208748"/>
                  </a:lnTo>
                  <a:lnTo>
                    <a:pt x="0" y="4208748"/>
                  </a:lnTo>
                  <a:lnTo>
                    <a:pt x="84128" y="4178035"/>
                  </a:lnTo>
                  <a:cubicBezTo>
                    <a:pt x="2542165" y="3229745"/>
                    <a:pt x="4452499" y="1766125"/>
                    <a:pt x="5443149" y="23354"/>
                  </a:cubicBezTo>
                  <a:lnTo>
                    <a:pt x="5455770" y="0"/>
                  </a:lnTo>
                  <a:close/>
                </a:path>
              </a:pathLst>
            </a:custGeom>
            <a:blipFill>
              <a:blip r:embed="rId3" cstate="print">
                <a:extLst>
                  <a:ext uri="{28A0092B-C50C-407E-A947-70E740481C1C}">
                    <a14:useLocalDpi xmlns:a14="http://schemas.microsoft.com/office/drawing/2010/main" val="0"/>
                  </a:ext>
                </a:extLst>
              </a:blip>
              <a:stretch>
                <a:fillRect t="1528"/>
              </a:stretch>
            </a:blipFill>
            <a:ln w="12700" cap="flat" cmpd="sng" algn="ctr">
              <a:solidFill>
                <a:schemeClr val="bg1"/>
              </a:solid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49978047"/>
      </p:ext>
    </p:extLst>
  </p:cSld>
  <p:clrMap bg1="lt1" tx1="dk1" bg2="lt2" tx2="dk2" accent1="accent1" accent2="accent2" accent3="accent3" accent4="accent4" accent5="accent5" accent6="accent6" hlink="hlink" folHlink="folHlink"/>
  <p:sldLayoutIdLst>
    <p:sldLayoutId id="214748372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C0191B19-E1CA-44F7-8548-70B625B1D09F}"/>
              </a:ext>
            </a:extLst>
          </p:cNvPr>
          <p:cNvGrpSpPr/>
          <p:nvPr userDrawn="1"/>
        </p:nvGrpSpPr>
        <p:grpSpPr>
          <a:xfrm rot="10800000">
            <a:off x="-1" y="0"/>
            <a:ext cx="4912281" cy="4889500"/>
            <a:chOff x="6526928" y="1219200"/>
            <a:chExt cx="5665073" cy="5638801"/>
          </a:xfrm>
        </p:grpSpPr>
        <p:sp>
          <p:nvSpPr>
            <p:cNvPr id="8" name="Forme libre : forme 7">
              <a:extLst>
                <a:ext uri="{FF2B5EF4-FFF2-40B4-BE49-F238E27FC236}">
                  <a16:creationId xmlns:a16="http://schemas.microsoft.com/office/drawing/2014/main" id="{9EA595E0-3391-4F7B-9DB4-F82462A208B0}"/>
                </a:ext>
              </a:extLst>
            </p:cNvPr>
            <p:cNvSpPr/>
            <p:nvPr userDrawn="1"/>
          </p:nvSpPr>
          <p:spPr>
            <a:xfrm>
              <a:off x="6526928" y="1219200"/>
              <a:ext cx="5665072" cy="5638800"/>
            </a:xfrm>
            <a:custGeom>
              <a:avLst/>
              <a:gdLst>
                <a:gd name="connsiteX0" fmla="*/ 5660478 w 5665072"/>
                <a:gd name="connsiteY0" fmla="*/ 0 h 5638800"/>
                <a:gd name="connsiteX1" fmla="*/ 5665072 w 5665072"/>
                <a:gd name="connsiteY1" fmla="*/ 116 h 5638800"/>
                <a:gd name="connsiteX2" fmla="*/ 5665072 w 5665072"/>
                <a:gd name="connsiteY2" fmla="*/ 324495 h 5638800"/>
                <a:gd name="connsiteX3" fmla="*/ 5660479 w 5665072"/>
                <a:gd name="connsiteY3" fmla="*/ 324379 h 5638800"/>
                <a:gd name="connsiteX4" fmla="*/ 1886888 w 5665072"/>
                <a:gd name="connsiteY4" fmla="*/ 1887451 h 5638800"/>
                <a:gd name="connsiteX5" fmla="*/ 330760 w 5665072"/>
                <a:gd name="connsiteY5" fmla="*/ 5386418 h 5638800"/>
                <a:gd name="connsiteX6" fmla="*/ 324379 w 5665072"/>
                <a:gd name="connsiteY6" fmla="*/ 5638800 h 5638800"/>
                <a:gd name="connsiteX7" fmla="*/ 0 w 5665072"/>
                <a:gd name="connsiteY7" fmla="*/ 5638800 h 5638800"/>
                <a:gd name="connsiteX8" fmla="*/ 6803 w 5665072"/>
                <a:gd name="connsiteY8" fmla="*/ 5369725 h 5638800"/>
                <a:gd name="connsiteX9" fmla="*/ 5660478 w 5665072"/>
                <a:gd name="connsiteY9" fmla="*/ 0 h 563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5072" h="5638800">
                  <a:moveTo>
                    <a:pt x="5660478" y="0"/>
                  </a:moveTo>
                  <a:lnTo>
                    <a:pt x="5665072" y="116"/>
                  </a:lnTo>
                  <a:lnTo>
                    <a:pt x="5665072" y="324495"/>
                  </a:lnTo>
                  <a:lnTo>
                    <a:pt x="5660479" y="324379"/>
                  </a:lnTo>
                  <a:cubicBezTo>
                    <a:pt x="4186800" y="324379"/>
                    <a:pt x="2852634" y="921705"/>
                    <a:pt x="1886888" y="1887451"/>
                  </a:cubicBezTo>
                  <a:cubicBezTo>
                    <a:pt x="981501" y="2792838"/>
                    <a:pt x="399921" y="4022032"/>
                    <a:pt x="330760" y="5386418"/>
                  </a:cubicBezTo>
                  <a:lnTo>
                    <a:pt x="324379" y="5638800"/>
                  </a:lnTo>
                  <a:lnTo>
                    <a:pt x="0" y="5638800"/>
                  </a:lnTo>
                  <a:lnTo>
                    <a:pt x="6803" y="5369725"/>
                  </a:lnTo>
                  <a:cubicBezTo>
                    <a:pt x="158424" y="2378601"/>
                    <a:pt x="2631674" y="0"/>
                    <a:pt x="5660478" y="0"/>
                  </a:cubicBezTo>
                  <a:close/>
                </a:path>
              </a:pathLst>
            </a:custGeom>
            <a:solidFill>
              <a:sysClr val="window" lastClr="FFFFFF"/>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Forme libre : forme 8">
              <a:extLst>
                <a:ext uri="{FF2B5EF4-FFF2-40B4-BE49-F238E27FC236}">
                  <a16:creationId xmlns:a16="http://schemas.microsoft.com/office/drawing/2014/main" id="{ECADD4F4-200B-4B88-9A33-1409E6D5F288}"/>
                </a:ext>
              </a:extLst>
            </p:cNvPr>
            <p:cNvSpPr>
              <a:spLocks noChangeAspect="1"/>
            </p:cNvSpPr>
            <p:nvPr userDrawn="1"/>
          </p:nvSpPr>
          <p:spPr>
            <a:xfrm>
              <a:off x="6674151" y="1358900"/>
              <a:ext cx="5517849" cy="5499101"/>
            </a:xfrm>
            <a:custGeom>
              <a:avLst/>
              <a:gdLst>
                <a:gd name="connsiteX0" fmla="*/ 5481806 w 5486400"/>
                <a:gd name="connsiteY0" fmla="*/ 0 h 5467759"/>
                <a:gd name="connsiteX1" fmla="*/ 5486400 w 5486400"/>
                <a:gd name="connsiteY1" fmla="*/ 116 h 5467759"/>
                <a:gd name="connsiteX2" fmla="*/ 5486400 w 5486400"/>
                <a:gd name="connsiteY2" fmla="*/ 5467759 h 5467759"/>
                <a:gd name="connsiteX3" fmla="*/ 0 w 5486400"/>
                <a:gd name="connsiteY3" fmla="*/ 5467759 h 5467759"/>
                <a:gd name="connsiteX4" fmla="*/ 0 w 5486400"/>
                <a:gd name="connsiteY4" fmla="*/ 5193676 h 5467759"/>
                <a:gd name="connsiteX5" fmla="*/ 20150 w 5486400"/>
                <a:gd name="connsiteY5" fmla="*/ 4928679 h 5467759"/>
                <a:gd name="connsiteX6" fmla="*/ 5481806 w 5486400"/>
                <a:gd name="connsiteY6" fmla="*/ 0 h 5467759"/>
                <a:gd name="connsiteX0" fmla="*/ 5486400 w 5577840"/>
                <a:gd name="connsiteY0" fmla="*/ 5467759 h 5559199"/>
                <a:gd name="connsiteX1" fmla="*/ 0 w 5577840"/>
                <a:gd name="connsiteY1" fmla="*/ 5467759 h 5559199"/>
                <a:gd name="connsiteX2" fmla="*/ 0 w 5577840"/>
                <a:gd name="connsiteY2" fmla="*/ 5193676 h 5559199"/>
                <a:gd name="connsiteX3" fmla="*/ 20150 w 5577840"/>
                <a:gd name="connsiteY3" fmla="*/ 4928679 h 5559199"/>
                <a:gd name="connsiteX4" fmla="*/ 5481806 w 5577840"/>
                <a:gd name="connsiteY4" fmla="*/ 0 h 5559199"/>
                <a:gd name="connsiteX5" fmla="*/ 5486400 w 5577840"/>
                <a:gd name="connsiteY5" fmla="*/ 116 h 5559199"/>
                <a:gd name="connsiteX6" fmla="*/ 5577840 w 5577840"/>
                <a:gd name="connsiteY6" fmla="*/ 5559199 h 5559199"/>
                <a:gd name="connsiteX0" fmla="*/ 5486400 w 5486400"/>
                <a:gd name="connsiteY0" fmla="*/ 5467759 h 5467759"/>
                <a:gd name="connsiteX1" fmla="*/ 0 w 5486400"/>
                <a:gd name="connsiteY1" fmla="*/ 5467759 h 5467759"/>
                <a:gd name="connsiteX2" fmla="*/ 0 w 5486400"/>
                <a:gd name="connsiteY2" fmla="*/ 5193676 h 5467759"/>
                <a:gd name="connsiteX3" fmla="*/ 20150 w 5486400"/>
                <a:gd name="connsiteY3" fmla="*/ 4928679 h 5467759"/>
                <a:gd name="connsiteX4" fmla="*/ 5481806 w 5486400"/>
                <a:gd name="connsiteY4" fmla="*/ 0 h 5467759"/>
                <a:gd name="connsiteX5" fmla="*/ 5486400 w 5486400"/>
                <a:gd name="connsiteY5" fmla="*/ 116 h 5467759"/>
                <a:gd name="connsiteX0" fmla="*/ 0 w 5486400"/>
                <a:gd name="connsiteY0" fmla="*/ 5467759 h 5467759"/>
                <a:gd name="connsiteX1" fmla="*/ 0 w 5486400"/>
                <a:gd name="connsiteY1" fmla="*/ 5193676 h 5467759"/>
                <a:gd name="connsiteX2" fmla="*/ 20150 w 5486400"/>
                <a:gd name="connsiteY2" fmla="*/ 4928679 h 5467759"/>
                <a:gd name="connsiteX3" fmla="*/ 5481806 w 5486400"/>
                <a:gd name="connsiteY3" fmla="*/ 0 h 5467759"/>
                <a:gd name="connsiteX4" fmla="*/ 5486400 w 5486400"/>
                <a:gd name="connsiteY4" fmla="*/ 116 h 5467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6400" h="5467759">
                  <a:moveTo>
                    <a:pt x="0" y="5467759"/>
                  </a:moveTo>
                  <a:lnTo>
                    <a:pt x="0" y="5193676"/>
                  </a:lnTo>
                  <a:lnTo>
                    <a:pt x="20150" y="4928679"/>
                  </a:lnTo>
                  <a:cubicBezTo>
                    <a:pt x="301293" y="2160314"/>
                    <a:pt x="2639266" y="0"/>
                    <a:pt x="5481806" y="0"/>
                  </a:cubicBezTo>
                  <a:lnTo>
                    <a:pt x="5486400" y="116"/>
                  </a:lnTo>
                </a:path>
              </a:pathLst>
            </a:custGeom>
            <a:noFill/>
            <a:ln w="19050" cap="flat" cmpd="sng" algn="ctr">
              <a:solidFill>
                <a:srgbClr val="E7E6E6">
                  <a:lumMod val="90000"/>
                </a:srgbClr>
              </a:solid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Forme libre : forme 9">
              <a:extLst>
                <a:ext uri="{FF2B5EF4-FFF2-40B4-BE49-F238E27FC236}">
                  <a16:creationId xmlns:a16="http://schemas.microsoft.com/office/drawing/2014/main" id="{0EC182F4-405B-4562-9005-A9D52B1DD040}"/>
                </a:ext>
              </a:extLst>
            </p:cNvPr>
            <p:cNvSpPr/>
            <p:nvPr userDrawn="1"/>
          </p:nvSpPr>
          <p:spPr>
            <a:xfrm>
              <a:off x="6851309" y="3093556"/>
              <a:ext cx="1914931" cy="3764445"/>
            </a:xfrm>
            <a:custGeom>
              <a:avLst/>
              <a:gdLst>
                <a:gd name="connsiteX0" fmla="*/ 1576247 w 1914931"/>
                <a:gd name="connsiteY0" fmla="*/ 0 h 3764445"/>
                <a:gd name="connsiteX1" fmla="*/ 1914931 w 1914931"/>
                <a:gd name="connsiteY1" fmla="*/ 338684 h 3764445"/>
                <a:gd name="connsiteX2" fmla="*/ 1901193 w 1914931"/>
                <a:gd name="connsiteY2" fmla="*/ 351781 h 3764445"/>
                <a:gd name="connsiteX3" fmla="*/ 484729 w 1914931"/>
                <a:gd name="connsiteY3" fmla="*/ 3536712 h 3764445"/>
                <a:gd name="connsiteX4" fmla="*/ 478971 w 1914931"/>
                <a:gd name="connsiteY4" fmla="*/ 3764445 h 3764445"/>
                <a:gd name="connsiteX5" fmla="*/ 0 w 1914931"/>
                <a:gd name="connsiteY5" fmla="*/ 3764445 h 3764445"/>
                <a:gd name="connsiteX6" fmla="*/ 6381 w 1914931"/>
                <a:gd name="connsiteY6" fmla="*/ 3512064 h 3764445"/>
                <a:gd name="connsiteX7" fmla="*/ 1562509 w 1914931"/>
                <a:gd name="connsiteY7" fmla="*/ 13097 h 3764445"/>
                <a:gd name="connsiteX8" fmla="*/ 1576247 w 1914931"/>
                <a:gd name="connsiteY8" fmla="*/ 0 h 376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31" h="3764445">
                  <a:moveTo>
                    <a:pt x="1576247" y="0"/>
                  </a:moveTo>
                  <a:lnTo>
                    <a:pt x="1914931" y="338684"/>
                  </a:lnTo>
                  <a:lnTo>
                    <a:pt x="1901193" y="351781"/>
                  </a:lnTo>
                  <a:cubicBezTo>
                    <a:pt x="1077066" y="1175909"/>
                    <a:pt x="547683" y="2294781"/>
                    <a:pt x="484729" y="3536712"/>
                  </a:cubicBezTo>
                  <a:lnTo>
                    <a:pt x="478971" y="3764445"/>
                  </a:lnTo>
                  <a:lnTo>
                    <a:pt x="0" y="3764445"/>
                  </a:lnTo>
                  <a:lnTo>
                    <a:pt x="6381" y="3512064"/>
                  </a:lnTo>
                  <a:cubicBezTo>
                    <a:pt x="75542" y="2147678"/>
                    <a:pt x="657122" y="918484"/>
                    <a:pt x="1562509" y="13097"/>
                  </a:cubicBezTo>
                  <a:lnTo>
                    <a:pt x="1576247" y="0"/>
                  </a:lnTo>
                  <a:close/>
                </a:path>
              </a:pathLst>
            </a:custGeom>
            <a:solidFill>
              <a:srgbClr val="13AFB7"/>
            </a:solidFill>
            <a:ln w="12700" cap="flat" cmpd="sng" algn="ctr">
              <a:solidFill>
                <a:srgbClr val="13AFB7"/>
              </a:solid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Forme libre : forme 10">
              <a:extLst>
                <a:ext uri="{FF2B5EF4-FFF2-40B4-BE49-F238E27FC236}">
                  <a16:creationId xmlns:a16="http://schemas.microsoft.com/office/drawing/2014/main" id="{870B4775-9503-4C8A-8087-1C7B527F320B}"/>
                </a:ext>
              </a:extLst>
            </p:cNvPr>
            <p:cNvSpPr/>
            <p:nvPr userDrawn="1"/>
          </p:nvSpPr>
          <p:spPr>
            <a:xfrm>
              <a:off x="8427555" y="1543581"/>
              <a:ext cx="3764446" cy="1888659"/>
            </a:xfrm>
            <a:custGeom>
              <a:avLst/>
              <a:gdLst>
                <a:gd name="connsiteX0" fmla="*/ 3759853 w 3764446"/>
                <a:gd name="connsiteY0" fmla="*/ 0 h 1888659"/>
                <a:gd name="connsiteX1" fmla="*/ 3764446 w 3764446"/>
                <a:gd name="connsiteY1" fmla="*/ 116 h 1888659"/>
                <a:gd name="connsiteX2" fmla="*/ 3764446 w 3764446"/>
                <a:gd name="connsiteY2" fmla="*/ 479087 h 1888659"/>
                <a:gd name="connsiteX3" fmla="*/ 3759853 w 3764446"/>
                <a:gd name="connsiteY3" fmla="*/ 478971 h 1888659"/>
                <a:gd name="connsiteX4" fmla="*/ 493651 w 3764446"/>
                <a:gd name="connsiteY4" fmla="*/ 1740911 h 1888659"/>
                <a:gd name="connsiteX5" fmla="*/ 338684 w 3764446"/>
                <a:gd name="connsiteY5" fmla="*/ 1888659 h 1888659"/>
                <a:gd name="connsiteX6" fmla="*/ 0 w 3764446"/>
                <a:gd name="connsiteY6" fmla="*/ 1549975 h 1888659"/>
                <a:gd name="connsiteX7" fmla="*/ 171601 w 3764446"/>
                <a:gd name="connsiteY7" fmla="*/ 1386368 h 1888659"/>
                <a:gd name="connsiteX8" fmla="*/ 3759853 w 3764446"/>
                <a:gd name="connsiteY8" fmla="*/ 0 h 188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64446" h="1888659">
                  <a:moveTo>
                    <a:pt x="3759853" y="0"/>
                  </a:moveTo>
                  <a:lnTo>
                    <a:pt x="3764446" y="116"/>
                  </a:lnTo>
                  <a:lnTo>
                    <a:pt x="3764446" y="479087"/>
                  </a:lnTo>
                  <a:lnTo>
                    <a:pt x="3759853" y="478971"/>
                  </a:lnTo>
                  <a:cubicBezTo>
                    <a:pt x="2502277" y="478971"/>
                    <a:pt x="1356314" y="956847"/>
                    <a:pt x="493651" y="1740911"/>
                  </a:cubicBezTo>
                  <a:lnTo>
                    <a:pt x="338684" y="1888659"/>
                  </a:lnTo>
                  <a:lnTo>
                    <a:pt x="0" y="1549975"/>
                  </a:lnTo>
                  <a:lnTo>
                    <a:pt x="171601" y="1386368"/>
                  </a:lnTo>
                  <a:cubicBezTo>
                    <a:pt x="1119324" y="524994"/>
                    <a:pt x="2378279" y="0"/>
                    <a:pt x="3759853" y="0"/>
                  </a:cubicBezTo>
                  <a:close/>
                </a:path>
              </a:pathLst>
            </a:custGeom>
            <a:solidFill>
              <a:srgbClr val="A6EDED"/>
            </a:solidFill>
            <a:ln w="12700" cap="flat" cmpd="sng" algn="ctr">
              <a:solidFill>
                <a:srgbClr val="A6EDED"/>
              </a:solid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2" name="Forme libre : forme 11">
            <a:extLst>
              <a:ext uri="{FF2B5EF4-FFF2-40B4-BE49-F238E27FC236}">
                <a16:creationId xmlns:a16="http://schemas.microsoft.com/office/drawing/2014/main" id="{29413A7F-CB99-4EA5-A130-E71FEBBE8ABF}"/>
              </a:ext>
            </a:extLst>
          </p:cNvPr>
          <p:cNvSpPr/>
          <p:nvPr userDrawn="1"/>
        </p:nvSpPr>
        <p:spPr>
          <a:xfrm rot="10800000">
            <a:off x="1" y="0"/>
            <a:ext cx="4102100" cy="4079038"/>
          </a:xfrm>
          <a:custGeom>
            <a:avLst/>
            <a:gdLst>
              <a:gd name="connsiteX0" fmla="*/ 4668443 w 4673037"/>
              <a:gd name="connsiteY0" fmla="*/ 0 h 4646765"/>
              <a:gd name="connsiteX1" fmla="*/ 4673037 w 4673037"/>
              <a:gd name="connsiteY1" fmla="*/ 116 h 4646765"/>
              <a:gd name="connsiteX2" fmla="*/ 4673037 w 4673037"/>
              <a:gd name="connsiteY2" fmla="*/ 4646765 h 4646765"/>
              <a:gd name="connsiteX3" fmla="*/ 0 w 4673037"/>
              <a:gd name="connsiteY3" fmla="*/ 4646765 h 4646765"/>
              <a:gd name="connsiteX4" fmla="*/ 5512 w 4673037"/>
              <a:gd name="connsiteY4" fmla="*/ 4428740 h 4646765"/>
              <a:gd name="connsiteX5" fmla="*/ 4668443 w 4673037"/>
              <a:gd name="connsiteY5" fmla="*/ 0 h 464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037" h="4646765">
                <a:moveTo>
                  <a:pt x="4668443" y="0"/>
                </a:moveTo>
                <a:lnTo>
                  <a:pt x="4673037" y="116"/>
                </a:lnTo>
                <a:lnTo>
                  <a:pt x="4673037" y="4646765"/>
                </a:lnTo>
                <a:lnTo>
                  <a:pt x="0" y="4646765"/>
                </a:lnTo>
                <a:lnTo>
                  <a:pt x="5512" y="4428740"/>
                </a:lnTo>
                <a:cubicBezTo>
                  <a:pt x="130563" y="1961777"/>
                  <a:pt x="2170404" y="0"/>
                  <a:pt x="4668443" y="0"/>
                </a:cubicBezTo>
                <a:close/>
              </a:path>
            </a:pathLst>
          </a:custGeom>
          <a:blipFill>
            <a:blip r:embed="rId4"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446842058"/>
      </p:ext>
    </p:extLst>
  </p:cSld>
  <p:clrMap bg1="lt1" tx1="dk1" bg2="lt2" tx2="dk2" accent1="accent1" accent2="accent2" accent3="accent3" accent4="accent4" accent5="accent5" accent6="accent6" hlink="hlink" folHlink="folHlink"/>
  <p:sldLayoutIdLst>
    <p:sldLayoutId id="2147483735" r:id="rId1"/>
    <p:sldLayoutId id="214748377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7371383"/>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837C3365-45A3-4378-A608-A7A46908AF76}"/>
              </a:ext>
            </a:extLst>
          </p:cNvPr>
          <p:cNvSpPr txBox="1"/>
          <p:nvPr userDrawn="1"/>
        </p:nvSpPr>
        <p:spPr>
          <a:xfrm>
            <a:off x="1466260" y="6572899"/>
            <a:ext cx="336550" cy="234950"/>
          </a:xfrm>
          <a:prstGeom prst="rect">
            <a:avLst/>
          </a:prstGeom>
          <a:noFill/>
        </p:spPr>
        <p:txBody>
          <a:bodyPr wrap="square" lIns="0" rIns="0" rtlCol="0" anchor="ctr" anchorCtr="0">
            <a:noAutofit/>
          </a:bodyPr>
          <a:lstStyle/>
          <a:p>
            <a:pPr algn="ctr"/>
            <a:r>
              <a:rPr lang="fr-FR" sz="1000" b="0" dirty="0"/>
              <a:t>pour</a:t>
            </a:r>
          </a:p>
        </p:txBody>
      </p:sp>
      <p:pic>
        <p:nvPicPr>
          <p:cNvPr id="14" name="Image 13" descr="Une image contenant texte&#10;&#10;Description générée automatiquement">
            <a:extLst>
              <a:ext uri="{FF2B5EF4-FFF2-40B4-BE49-F238E27FC236}">
                <a16:creationId xmlns:a16="http://schemas.microsoft.com/office/drawing/2014/main" id="{EFC7BBD0-421F-4586-8D82-88346B89DCC3}"/>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60573" y="6575551"/>
            <a:ext cx="1126816" cy="223200"/>
          </a:xfrm>
          <a:prstGeom prst="rect">
            <a:avLst/>
          </a:prstGeom>
        </p:spPr>
      </p:pic>
      <p:pic>
        <p:nvPicPr>
          <p:cNvPr id="16" name="Image 15">
            <a:extLst>
              <a:ext uri="{FF2B5EF4-FFF2-40B4-BE49-F238E27FC236}">
                <a16:creationId xmlns:a16="http://schemas.microsoft.com/office/drawing/2014/main" id="{2685C121-B082-4223-ABF8-45D8E2220D9D}"/>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52000" y="252000"/>
            <a:ext cx="720000" cy="720000"/>
          </a:xfrm>
          <a:prstGeom prst="rect">
            <a:avLst/>
          </a:prstGeom>
        </p:spPr>
      </p:pic>
      <p:sp>
        <p:nvSpPr>
          <p:cNvPr id="21" name="Forme libre : forme 20">
            <a:extLst>
              <a:ext uri="{FF2B5EF4-FFF2-40B4-BE49-F238E27FC236}">
                <a16:creationId xmlns:a16="http://schemas.microsoft.com/office/drawing/2014/main" id="{43E4540E-6637-4B5D-9879-55804EB81B02}"/>
              </a:ext>
            </a:extLst>
          </p:cNvPr>
          <p:cNvSpPr>
            <a:spLocks/>
          </p:cNvSpPr>
          <p:nvPr userDrawn="1"/>
        </p:nvSpPr>
        <p:spPr>
          <a:xfrm>
            <a:off x="11832000" y="6498000"/>
            <a:ext cx="360000" cy="360000"/>
          </a:xfrm>
          <a:custGeom>
            <a:avLst/>
            <a:gdLst>
              <a:gd name="connsiteX0" fmla="*/ 4668443 w 4673037"/>
              <a:gd name="connsiteY0" fmla="*/ 0 h 4646765"/>
              <a:gd name="connsiteX1" fmla="*/ 4673037 w 4673037"/>
              <a:gd name="connsiteY1" fmla="*/ 116 h 4646765"/>
              <a:gd name="connsiteX2" fmla="*/ 4673037 w 4673037"/>
              <a:gd name="connsiteY2" fmla="*/ 4646765 h 4646765"/>
              <a:gd name="connsiteX3" fmla="*/ 0 w 4673037"/>
              <a:gd name="connsiteY3" fmla="*/ 4646765 h 4646765"/>
              <a:gd name="connsiteX4" fmla="*/ 5512 w 4673037"/>
              <a:gd name="connsiteY4" fmla="*/ 4428740 h 4646765"/>
              <a:gd name="connsiteX5" fmla="*/ 4668443 w 4673037"/>
              <a:gd name="connsiteY5" fmla="*/ 0 h 464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037" h="4646765">
                <a:moveTo>
                  <a:pt x="4668443" y="0"/>
                </a:moveTo>
                <a:lnTo>
                  <a:pt x="4673037" y="116"/>
                </a:lnTo>
                <a:lnTo>
                  <a:pt x="4673037" y="4646765"/>
                </a:lnTo>
                <a:lnTo>
                  <a:pt x="0" y="4646765"/>
                </a:lnTo>
                <a:lnTo>
                  <a:pt x="5512" y="4428740"/>
                </a:lnTo>
                <a:cubicBezTo>
                  <a:pt x="130563" y="1961777"/>
                  <a:pt x="2170404" y="0"/>
                  <a:pt x="4668443" y="0"/>
                </a:cubicBezTo>
                <a:close/>
              </a:path>
            </a:pathLst>
          </a:custGeom>
          <a:solidFill>
            <a:srgbClr val="A6EDED"/>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Ellipse 21">
            <a:extLst>
              <a:ext uri="{FF2B5EF4-FFF2-40B4-BE49-F238E27FC236}">
                <a16:creationId xmlns:a16="http://schemas.microsoft.com/office/drawing/2014/main" id="{1B94A777-941B-44F3-9619-AF6EAF503BFA}"/>
              </a:ext>
            </a:extLst>
          </p:cNvPr>
          <p:cNvSpPr/>
          <p:nvPr userDrawn="1"/>
        </p:nvSpPr>
        <p:spPr>
          <a:xfrm>
            <a:off x="11835345" y="6502995"/>
            <a:ext cx="324000" cy="324000"/>
          </a:xfrm>
          <a:prstGeom prst="ellipse">
            <a:avLst/>
          </a:prstGeom>
          <a:solidFill>
            <a:srgbClr val="13AFB7"/>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Myriad Pro" panose="020B0503030403020204" pitchFamily="34" charset="0"/>
              <a:ea typeface="+mn-ea"/>
              <a:cs typeface="+mn-cs"/>
            </a:endParaRPr>
          </a:p>
        </p:txBody>
      </p:sp>
      <p:sp>
        <p:nvSpPr>
          <p:cNvPr id="23" name="ZoneTexte 2">
            <a:extLst>
              <a:ext uri="{FF2B5EF4-FFF2-40B4-BE49-F238E27FC236}">
                <a16:creationId xmlns:a16="http://schemas.microsoft.com/office/drawing/2014/main" id="{7533A159-76EB-4C9F-AFFD-E70569394913}"/>
              </a:ext>
            </a:extLst>
          </p:cNvPr>
          <p:cNvSpPr txBox="1"/>
          <p:nvPr userDrawn="1"/>
        </p:nvSpPr>
        <p:spPr>
          <a:xfrm>
            <a:off x="11790344" y="6543248"/>
            <a:ext cx="399468" cy="25404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60"/>
            <a:fld id="{58392CB3-8018-4659-8CCE-D13EC3251FFD}" type="slidenum">
              <a:rPr lang="fr-FR" sz="1000" b="1" smtClean="0">
                <a:solidFill>
                  <a:prstClr val="white"/>
                </a:solidFill>
                <a:latin typeface="Myriad Pro" panose="020B0503030403020204" pitchFamily="34" charset="0"/>
              </a:rPr>
              <a:pPr algn="ctr" defTabSz="914460"/>
              <a:t>‹N°›</a:t>
            </a:fld>
            <a:endParaRPr lang="fr-FR" sz="1051" b="1" dirty="0">
              <a:solidFill>
                <a:prstClr val="white"/>
              </a:solidFill>
              <a:latin typeface="Myriad Pro" panose="020B0503030403020204" pitchFamily="34" charset="0"/>
            </a:endParaRPr>
          </a:p>
        </p:txBody>
      </p:sp>
    </p:spTree>
    <p:extLst>
      <p:ext uri="{BB962C8B-B14F-4D97-AF65-F5344CB8AC3E}">
        <p14:creationId xmlns:p14="http://schemas.microsoft.com/office/powerpoint/2010/main" val="2480234561"/>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3B1F9D86-264A-4E38-B90D-F6B7E8C10972}"/>
              </a:ext>
            </a:extLst>
          </p:cNvPr>
          <p:cNvSpPr/>
          <p:nvPr userDrawn="1"/>
        </p:nvSpPr>
        <p:spPr>
          <a:xfrm>
            <a:off x="0" y="1"/>
            <a:ext cx="2816951" cy="2800350"/>
          </a:xfrm>
          <a:custGeom>
            <a:avLst/>
            <a:gdLst>
              <a:gd name="connsiteX0" fmla="*/ 2816951 w 2857500"/>
              <a:gd name="connsiteY0" fmla="*/ 0 h 2800350"/>
              <a:gd name="connsiteX1" fmla="*/ 2857500 w 2857500"/>
              <a:gd name="connsiteY1" fmla="*/ 0 h 2800350"/>
              <a:gd name="connsiteX2" fmla="*/ 2857500 w 2857500"/>
              <a:gd name="connsiteY2" fmla="*/ 2800350 h 2800350"/>
              <a:gd name="connsiteX3" fmla="*/ 0 w 2857500"/>
              <a:gd name="connsiteY3" fmla="*/ 2800350 h 2800350"/>
              <a:gd name="connsiteX4" fmla="*/ 0 w 2857500"/>
              <a:gd name="connsiteY4" fmla="*/ 2748666 h 2800350"/>
              <a:gd name="connsiteX5" fmla="*/ 7869 w 2857500"/>
              <a:gd name="connsiteY5" fmla="*/ 2728708 h 2800350"/>
              <a:gd name="connsiteX6" fmla="*/ 2684258 w 2857500"/>
              <a:gd name="connsiteY6" fmla="*/ 52319 h 2800350"/>
              <a:gd name="connsiteX7" fmla="*/ 2816951 w 2857500"/>
              <a:gd name="connsiteY7" fmla="*/ 0 h 2800350"/>
              <a:gd name="connsiteX0" fmla="*/ 2857500 w 2948940"/>
              <a:gd name="connsiteY0" fmla="*/ 0 h 2800350"/>
              <a:gd name="connsiteX1" fmla="*/ 2857500 w 2948940"/>
              <a:gd name="connsiteY1" fmla="*/ 2800350 h 2800350"/>
              <a:gd name="connsiteX2" fmla="*/ 0 w 2948940"/>
              <a:gd name="connsiteY2" fmla="*/ 2800350 h 2800350"/>
              <a:gd name="connsiteX3" fmla="*/ 0 w 2948940"/>
              <a:gd name="connsiteY3" fmla="*/ 2748666 h 2800350"/>
              <a:gd name="connsiteX4" fmla="*/ 7869 w 2948940"/>
              <a:gd name="connsiteY4" fmla="*/ 2728708 h 2800350"/>
              <a:gd name="connsiteX5" fmla="*/ 2684258 w 2948940"/>
              <a:gd name="connsiteY5" fmla="*/ 52319 h 2800350"/>
              <a:gd name="connsiteX6" fmla="*/ 2816951 w 2948940"/>
              <a:gd name="connsiteY6" fmla="*/ 0 h 2800350"/>
              <a:gd name="connsiteX7" fmla="*/ 2948940 w 2948940"/>
              <a:gd name="connsiteY7" fmla="*/ 91440 h 2800350"/>
              <a:gd name="connsiteX0" fmla="*/ 2857500 w 2948940"/>
              <a:gd name="connsiteY0" fmla="*/ 2800350 h 2800350"/>
              <a:gd name="connsiteX1" fmla="*/ 0 w 2948940"/>
              <a:gd name="connsiteY1" fmla="*/ 2800350 h 2800350"/>
              <a:gd name="connsiteX2" fmla="*/ 0 w 2948940"/>
              <a:gd name="connsiteY2" fmla="*/ 2748666 h 2800350"/>
              <a:gd name="connsiteX3" fmla="*/ 7869 w 2948940"/>
              <a:gd name="connsiteY3" fmla="*/ 2728708 h 2800350"/>
              <a:gd name="connsiteX4" fmla="*/ 2684258 w 2948940"/>
              <a:gd name="connsiteY4" fmla="*/ 52319 h 2800350"/>
              <a:gd name="connsiteX5" fmla="*/ 2816951 w 2948940"/>
              <a:gd name="connsiteY5" fmla="*/ 0 h 2800350"/>
              <a:gd name="connsiteX6" fmla="*/ 2948940 w 2948940"/>
              <a:gd name="connsiteY6" fmla="*/ 91440 h 2800350"/>
              <a:gd name="connsiteX0" fmla="*/ 2857500 w 2857500"/>
              <a:gd name="connsiteY0" fmla="*/ 2800350 h 2800350"/>
              <a:gd name="connsiteX1" fmla="*/ 0 w 2857500"/>
              <a:gd name="connsiteY1" fmla="*/ 2800350 h 2800350"/>
              <a:gd name="connsiteX2" fmla="*/ 0 w 2857500"/>
              <a:gd name="connsiteY2" fmla="*/ 2748666 h 2800350"/>
              <a:gd name="connsiteX3" fmla="*/ 7869 w 2857500"/>
              <a:gd name="connsiteY3" fmla="*/ 2728708 h 2800350"/>
              <a:gd name="connsiteX4" fmla="*/ 2684258 w 2857500"/>
              <a:gd name="connsiteY4" fmla="*/ 52319 h 2800350"/>
              <a:gd name="connsiteX5" fmla="*/ 2816951 w 2857500"/>
              <a:gd name="connsiteY5" fmla="*/ 0 h 2800350"/>
              <a:gd name="connsiteX0" fmla="*/ 0 w 2816951"/>
              <a:gd name="connsiteY0" fmla="*/ 2800350 h 2800350"/>
              <a:gd name="connsiteX1" fmla="*/ 0 w 2816951"/>
              <a:gd name="connsiteY1" fmla="*/ 2748666 h 2800350"/>
              <a:gd name="connsiteX2" fmla="*/ 7869 w 2816951"/>
              <a:gd name="connsiteY2" fmla="*/ 2728708 h 2800350"/>
              <a:gd name="connsiteX3" fmla="*/ 2684258 w 2816951"/>
              <a:gd name="connsiteY3" fmla="*/ 52319 h 2800350"/>
              <a:gd name="connsiteX4" fmla="*/ 2816951 w 2816951"/>
              <a:gd name="connsiteY4" fmla="*/ 0 h 280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6951" h="2800350">
                <a:moveTo>
                  <a:pt x="0" y="2800350"/>
                </a:moveTo>
                <a:lnTo>
                  <a:pt x="0" y="2748666"/>
                </a:lnTo>
                <a:lnTo>
                  <a:pt x="7869" y="2728708"/>
                </a:lnTo>
                <a:cubicBezTo>
                  <a:pt x="516851" y="1525337"/>
                  <a:pt x="1480887" y="561301"/>
                  <a:pt x="2684258" y="52319"/>
                </a:cubicBezTo>
                <a:lnTo>
                  <a:pt x="2816951" y="0"/>
                </a:lnTo>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8" name="Forme libre : forme 7">
            <a:extLst>
              <a:ext uri="{FF2B5EF4-FFF2-40B4-BE49-F238E27FC236}">
                <a16:creationId xmlns:a16="http://schemas.microsoft.com/office/drawing/2014/main" id="{A1E37E50-419B-47D1-B5F0-ABDEEC7AEA90}"/>
              </a:ext>
            </a:extLst>
          </p:cNvPr>
          <p:cNvSpPr>
            <a:spLocks noChangeAspect="1"/>
          </p:cNvSpPr>
          <p:nvPr userDrawn="1"/>
        </p:nvSpPr>
        <p:spPr>
          <a:xfrm>
            <a:off x="6674151" y="1358900"/>
            <a:ext cx="5517849" cy="5499101"/>
          </a:xfrm>
          <a:custGeom>
            <a:avLst/>
            <a:gdLst>
              <a:gd name="connsiteX0" fmla="*/ 5481806 w 5486400"/>
              <a:gd name="connsiteY0" fmla="*/ 0 h 5467759"/>
              <a:gd name="connsiteX1" fmla="*/ 5486400 w 5486400"/>
              <a:gd name="connsiteY1" fmla="*/ 116 h 5467759"/>
              <a:gd name="connsiteX2" fmla="*/ 5486400 w 5486400"/>
              <a:gd name="connsiteY2" fmla="*/ 5467759 h 5467759"/>
              <a:gd name="connsiteX3" fmla="*/ 0 w 5486400"/>
              <a:gd name="connsiteY3" fmla="*/ 5467759 h 5467759"/>
              <a:gd name="connsiteX4" fmla="*/ 0 w 5486400"/>
              <a:gd name="connsiteY4" fmla="*/ 5193676 h 5467759"/>
              <a:gd name="connsiteX5" fmla="*/ 20150 w 5486400"/>
              <a:gd name="connsiteY5" fmla="*/ 4928679 h 5467759"/>
              <a:gd name="connsiteX6" fmla="*/ 5481806 w 5486400"/>
              <a:gd name="connsiteY6" fmla="*/ 0 h 5467759"/>
              <a:gd name="connsiteX0" fmla="*/ 5486400 w 5577840"/>
              <a:gd name="connsiteY0" fmla="*/ 5467759 h 5559199"/>
              <a:gd name="connsiteX1" fmla="*/ 0 w 5577840"/>
              <a:gd name="connsiteY1" fmla="*/ 5467759 h 5559199"/>
              <a:gd name="connsiteX2" fmla="*/ 0 w 5577840"/>
              <a:gd name="connsiteY2" fmla="*/ 5193676 h 5559199"/>
              <a:gd name="connsiteX3" fmla="*/ 20150 w 5577840"/>
              <a:gd name="connsiteY3" fmla="*/ 4928679 h 5559199"/>
              <a:gd name="connsiteX4" fmla="*/ 5481806 w 5577840"/>
              <a:gd name="connsiteY4" fmla="*/ 0 h 5559199"/>
              <a:gd name="connsiteX5" fmla="*/ 5486400 w 5577840"/>
              <a:gd name="connsiteY5" fmla="*/ 116 h 5559199"/>
              <a:gd name="connsiteX6" fmla="*/ 5577840 w 5577840"/>
              <a:gd name="connsiteY6" fmla="*/ 5559199 h 5559199"/>
              <a:gd name="connsiteX0" fmla="*/ 5486400 w 5486400"/>
              <a:gd name="connsiteY0" fmla="*/ 5467759 h 5467759"/>
              <a:gd name="connsiteX1" fmla="*/ 0 w 5486400"/>
              <a:gd name="connsiteY1" fmla="*/ 5467759 h 5467759"/>
              <a:gd name="connsiteX2" fmla="*/ 0 w 5486400"/>
              <a:gd name="connsiteY2" fmla="*/ 5193676 h 5467759"/>
              <a:gd name="connsiteX3" fmla="*/ 20150 w 5486400"/>
              <a:gd name="connsiteY3" fmla="*/ 4928679 h 5467759"/>
              <a:gd name="connsiteX4" fmla="*/ 5481806 w 5486400"/>
              <a:gd name="connsiteY4" fmla="*/ 0 h 5467759"/>
              <a:gd name="connsiteX5" fmla="*/ 5486400 w 5486400"/>
              <a:gd name="connsiteY5" fmla="*/ 116 h 5467759"/>
              <a:gd name="connsiteX0" fmla="*/ 0 w 5486400"/>
              <a:gd name="connsiteY0" fmla="*/ 5467759 h 5467759"/>
              <a:gd name="connsiteX1" fmla="*/ 0 w 5486400"/>
              <a:gd name="connsiteY1" fmla="*/ 5193676 h 5467759"/>
              <a:gd name="connsiteX2" fmla="*/ 20150 w 5486400"/>
              <a:gd name="connsiteY2" fmla="*/ 4928679 h 5467759"/>
              <a:gd name="connsiteX3" fmla="*/ 5481806 w 5486400"/>
              <a:gd name="connsiteY3" fmla="*/ 0 h 5467759"/>
              <a:gd name="connsiteX4" fmla="*/ 5486400 w 5486400"/>
              <a:gd name="connsiteY4" fmla="*/ 116 h 5467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6400" h="5467759">
                <a:moveTo>
                  <a:pt x="0" y="5467759"/>
                </a:moveTo>
                <a:lnTo>
                  <a:pt x="0" y="5193676"/>
                </a:lnTo>
                <a:lnTo>
                  <a:pt x="20150" y="4928679"/>
                </a:lnTo>
                <a:cubicBezTo>
                  <a:pt x="301293" y="2160314"/>
                  <a:pt x="2639266" y="0"/>
                  <a:pt x="5481806" y="0"/>
                </a:cubicBezTo>
                <a:lnTo>
                  <a:pt x="5486400" y="116"/>
                </a:lnTo>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9" name="Forme libre : forme 8">
            <a:extLst>
              <a:ext uri="{FF2B5EF4-FFF2-40B4-BE49-F238E27FC236}">
                <a16:creationId xmlns:a16="http://schemas.microsoft.com/office/drawing/2014/main" id="{2D18E093-770D-4F1F-A9F3-BD1A43AB2343}"/>
              </a:ext>
            </a:extLst>
          </p:cNvPr>
          <p:cNvSpPr/>
          <p:nvPr userDrawn="1"/>
        </p:nvSpPr>
        <p:spPr>
          <a:xfrm>
            <a:off x="2" y="1"/>
            <a:ext cx="1262509" cy="2329625"/>
          </a:xfrm>
          <a:custGeom>
            <a:avLst/>
            <a:gdLst>
              <a:gd name="connsiteX0" fmla="*/ 0 w 1262509"/>
              <a:gd name="connsiteY0" fmla="*/ 0 h 2329625"/>
              <a:gd name="connsiteX1" fmla="*/ 1 w 1262509"/>
              <a:gd name="connsiteY1" fmla="*/ 0 h 2329625"/>
              <a:gd name="connsiteX2" fmla="*/ 1262509 w 1262509"/>
              <a:gd name="connsiteY2" fmla="*/ 710161 h 2329625"/>
              <a:gd name="connsiteX3" fmla="*/ 1255967 w 1262509"/>
              <a:gd name="connsiteY3" fmla="*/ 715430 h 2329625"/>
              <a:gd name="connsiteX4" fmla="*/ 75022 w 1262509"/>
              <a:gd name="connsiteY4" fmla="*/ 2183147 h 2329625"/>
              <a:gd name="connsiteX5" fmla="*/ 0 w 1262509"/>
              <a:gd name="connsiteY5" fmla="*/ 2329625 h 2329625"/>
              <a:gd name="connsiteX6" fmla="*/ 0 w 1262509"/>
              <a:gd name="connsiteY6" fmla="*/ 0 h 232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2509" h="2329625">
                <a:moveTo>
                  <a:pt x="0" y="0"/>
                </a:moveTo>
                <a:lnTo>
                  <a:pt x="1" y="0"/>
                </a:lnTo>
                <a:lnTo>
                  <a:pt x="1262509" y="710161"/>
                </a:lnTo>
                <a:lnTo>
                  <a:pt x="1255967" y="715430"/>
                </a:lnTo>
                <a:cubicBezTo>
                  <a:pt x="779566" y="1128103"/>
                  <a:pt x="378185" y="1625076"/>
                  <a:pt x="75022" y="2183147"/>
                </a:cubicBezTo>
                <a:lnTo>
                  <a:pt x="0" y="2329625"/>
                </a:lnTo>
                <a:lnTo>
                  <a:pt x="0" y="0"/>
                </a:lnTo>
                <a:close/>
              </a:path>
            </a:pathLst>
          </a:cu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0" name="Forme libre : forme 9">
            <a:extLst>
              <a:ext uri="{FF2B5EF4-FFF2-40B4-BE49-F238E27FC236}">
                <a16:creationId xmlns:a16="http://schemas.microsoft.com/office/drawing/2014/main" id="{2A718F36-47F7-4BAE-B058-4F5B150DA9D0}"/>
              </a:ext>
            </a:extLst>
          </p:cNvPr>
          <p:cNvSpPr/>
          <p:nvPr userDrawn="1"/>
        </p:nvSpPr>
        <p:spPr>
          <a:xfrm>
            <a:off x="6851308" y="4244683"/>
            <a:ext cx="1112354" cy="2613317"/>
          </a:xfrm>
          <a:custGeom>
            <a:avLst/>
            <a:gdLst>
              <a:gd name="connsiteX0" fmla="*/ 694795 w 1112354"/>
              <a:gd name="connsiteY0" fmla="*/ 0 h 2613317"/>
              <a:gd name="connsiteX1" fmla="*/ 1112354 w 1112354"/>
              <a:gd name="connsiteY1" fmla="*/ 234877 h 2613317"/>
              <a:gd name="connsiteX2" fmla="*/ 1107449 w 1112354"/>
              <a:gd name="connsiteY2" fmla="*/ 243088 h 2613317"/>
              <a:gd name="connsiteX3" fmla="*/ 484729 w 1112354"/>
              <a:gd name="connsiteY3" fmla="*/ 2385584 h 2613317"/>
              <a:gd name="connsiteX4" fmla="*/ 478971 w 1112354"/>
              <a:gd name="connsiteY4" fmla="*/ 2613317 h 2613317"/>
              <a:gd name="connsiteX5" fmla="*/ 0 w 1112354"/>
              <a:gd name="connsiteY5" fmla="*/ 2613317 h 2613317"/>
              <a:gd name="connsiteX6" fmla="*/ 6381 w 1112354"/>
              <a:gd name="connsiteY6" fmla="*/ 2360936 h 2613317"/>
              <a:gd name="connsiteX7" fmla="*/ 690501 w 1112354"/>
              <a:gd name="connsiteY7" fmla="*/ 7189 h 2613317"/>
              <a:gd name="connsiteX8" fmla="*/ 694795 w 1112354"/>
              <a:gd name="connsiteY8" fmla="*/ 0 h 261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354" h="2613317">
                <a:moveTo>
                  <a:pt x="694795" y="0"/>
                </a:moveTo>
                <a:lnTo>
                  <a:pt x="1112354" y="234877"/>
                </a:lnTo>
                <a:lnTo>
                  <a:pt x="1107449" y="243088"/>
                </a:lnTo>
                <a:cubicBezTo>
                  <a:pt x="745621" y="881240"/>
                  <a:pt x="524075" y="1609377"/>
                  <a:pt x="484729" y="2385584"/>
                </a:cubicBezTo>
                <a:lnTo>
                  <a:pt x="478971" y="2613317"/>
                </a:lnTo>
                <a:lnTo>
                  <a:pt x="0" y="2613317"/>
                </a:lnTo>
                <a:lnTo>
                  <a:pt x="6381" y="2360936"/>
                </a:lnTo>
                <a:cubicBezTo>
                  <a:pt x="49607" y="1508195"/>
                  <a:pt x="292996" y="708263"/>
                  <a:pt x="690501" y="7189"/>
                </a:cubicBezTo>
                <a:lnTo>
                  <a:pt x="694795" y="0"/>
                </a:lnTo>
                <a:close/>
              </a:path>
            </a:pathLst>
          </a:cu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1" name="Forme libre : forme 10">
            <a:extLst>
              <a:ext uri="{FF2B5EF4-FFF2-40B4-BE49-F238E27FC236}">
                <a16:creationId xmlns:a16="http://schemas.microsoft.com/office/drawing/2014/main" id="{274FB72C-C7C2-4588-81ED-B94ACC70FCE5}"/>
              </a:ext>
            </a:extLst>
          </p:cNvPr>
          <p:cNvSpPr/>
          <p:nvPr userDrawn="1"/>
        </p:nvSpPr>
        <p:spPr>
          <a:xfrm>
            <a:off x="2" y="1"/>
            <a:ext cx="2323576" cy="710161"/>
          </a:xfrm>
          <a:custGeom>
            <a:avLst/>
            <a:gdLst>
              <a:gd name="connsiteX0" fmla="*/ 0 w 2323576"/>
              <a:gd name="connsiteY0" fmla="*/ 0 h 710161"/>
              <a:gd name="connsiteX1" fmla="*/ 2323576 w 2323576"/>
              <a:gd name="connsiteY1" fmla="*/ 0 h 710161"/>
              <a:gd name="connsiteX2" fmla="*/ 2189496 w 2323576"/>
              <a:gd name="connsiteY2" fmla="*/ 68672 h 710161"/>
              <a:gd name="connsiteX3" fmla="*/ 1550623 w 2323576"/>
              <a:gd name="connsiteY3" fmla="*/ 478127 h 710161"/>
              <a:gd name="connsiteX4" fmla="*/ 1262508 w 2323576"/>
              <a:gd name="connsiteY4" fmla="*/ 710161 h 710161"/>
              <a:gd name="connsiteX5" fmla="*/ 0 w 2323576"/>
              <a:gd name="connsiteY5" fmla="*/ 0 h 71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3576" h="710161">
                <a:moveTo>
                  <a:pt x="0" y="0"/>
                </a:moveTo>
                <a:lnTo>
                  <a:pt x="2323576" y="0"/>
                </a:lnTo>
                <a:lnTo>
                  <a:pt x="2189496" y="68672"/>
                </a:lnTo>
                <a:cubicBezTo>
                  <a:pt x="1966268" y="189937"/>
                  <a:pt x="1752815" y="326917"/>
                  <a:pt x="1550623" y="478127"/>
                </a:cubicBezTo>
                <a:lnTo>
                  <a:pt x="1262508" y="710161"/>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2" name="Forme libre : forme 11">
            <a:extLst>
              <a:ext uri="{FF2B5EF4-FFF2-40B4-BE49-F238E27FC236}">
                <a16:creationId xmlns:a16="http://schemas.microsoft.com/office/drawing/2014/main" id="{C72AC437-6943-435D-968C-763C9F0C3F52}"/>
              </a:ext>
            </a:extLst>
          </p:cNvPr>
          <p:cNvSpPr/>
          <p:nvPr userDrawn="1"/>
        </p:nvSpPr>
        <p:spPr>
          <a:xfrm>
            <a:off x="7546104" y="1543580"/>
            <a:ext cx="4645897" cy="2935980"/>
          </a:xfrm>
          <a:custGeom>
            <a:avLst/>
            <a:gdLst>
              <a:gd name="connsiteX0" fmla="*/ 4641304 w 4645897"/>
              <a:gd name="connsiteY0" fmla="*/ 0 h 2935980"/>
              <a:gd name="connsiteX1" fmla="*/ 4645897 w 4645897"/>
              <a:gd name="connsiteY1" fmla="*/ 116 h 2935980"/>
              <a:gd name="connsiteX2" fmla="*/ 4645897 w 4645897"/>
              <a:gd name="connsiteY2" fmla="*/ 479087 h 2935980"/>
              <a:gd name="connsiteX3" fmla="*/ 4641304 w 4645897"/>
              <a:gd name="connsiteY3" fmla="*/ 478971 h 2935980"/>
              <a:gd name="connsiteX4" fmla="*/ 1375102 w 4645897"/>
              <a:gd name="connsiteY4" fmla="*/ 1740911 h 2935980"/>
              <a:gd name="connsiteX5" fmla="*/ 1220136 w 4645897"/>
              <a:gd name="connsiteY5" fmla="*/ 1888659 h 2935980"/>
              <a:gd name="connsiteX6" fmla="*/ 1206398 w 4645897"/>
              <a:gd name="connsiteY6" fmla="*/ 1901756 h 2935980"/>
              <a:gd name="connsiteX7" fmla="*/ 525369 w 4645897"/>
              <a:gd name="connsiteY7" fmla="*/ 2755487 h 2935980"/>
              <a:gd name="connsiteX8" fmla="*/ 417559 w 4645897"/>
              <a:gd name="connsiteY8" fmla="*/ 2935980 h 2935980"/>
              <a:gd name="connsiteX9" fmla="*/ 0 w 4645897"/>
              <a:gd name="connsiteY9" fmla="*/ 2701103 h 2935980"/>
              <a:gd name="connsiteX10" fmla="*/ 119535 w 4645897"/>
              <a:gd name="connsiteY10" fmla="*/ 2500982 h 2935980"/>
              <a:gd name="connsiteX11" fmla="*/ 867714 w 4645897"/>
              <a:gd name="connsiteY11" fmla="*/ 1563072 h 2935980"/>
              <a:gd name="connsiteX12" fmla="*/ 881452 w 4645897"/>
              <a:gd name="connsiteY12" fmla="*/ 1549976 h 2935980"/>
              <a:gd name="connsiteX13" fmla="*/ 881451 w 4645897"/>
              <a:gd name="connsiteY13" fmla="*/ 1549975 h 2935980"/>
              <a:gd name="connsiteX14" fmla="*/ 1053052 w 4645897"/>
              <a:gd name="connsiteY14" fmla="*/ 1386368 h 2935980"/>
              <a:gd name="connsiteX15" fmla="*/ 4641304 w 4645897"/>
              <a:gd name="connsiteY15" fmla="*/ 0 h 293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5897" h="2935980">
                <a:moveTo>
                  <a:pt x="4641304" y="0"/>
                </a:moveTo>
                <a:lnTo>
                  <a:pt x="4645897" y="116"/>
                </a:lnTo>
                <a:lnTo>
                  <a:pt x="4645897" y="479087"/>
                </a:lnTo>
                <a:lnTo>
                  <a:pt x="4641304" y="478971"/>
                </a:lnTo>
                <a:cubicBezTo>
                  <a:pt x="3383728" y="478971"/>
                  <a:pt x="2237765" y="956847"/>
                  <a:pt x="1375102" y="1740911"/>
                </a:cubicBezTo>
                <a:lnTo>
                  <a:pt x="1220136" y="1888659"/>
                </a:lnTo>
                <a:lnTo>
                  <a:pt x="1206398" y="1901756"/>
                </a:lnTo>
                <a:cubicBezTo>
                  <a:pt x="948858" y="2159296"/>
                  <a:pt x="720102" y="2445620"/>
                  <a:pt x="525369" y="2755487"/>
                </a:cubicBezTo>
                <a:lnTo>
                  <a:pt x="417559" y="2935980"/>
                </a:lnTo>
                <a:lnTo>
                  <a:pt x="0" y="2701103"/>
                </a:lnTo>
                <a:lnTo>
                  <a:pt x="119535" y="2500982"/>
                </a:lnTo>
                <a:cubicBezTo>
                  <a:pt x="333469" y="2160561"/>
                  <a:pt x="584781" y="1846006"/>
                  <a:pt x="867714" y="1563072"/>
                </a:cubicBezTo>
                <a:lnTo>
                  <a:pt x="881452" y="1549976"/>
                </a:lnTo>
                <a:lnTo>
                  <a:pt x="881451" y="1549975"/>
                </a:lnTo>
                <a:lnTo>
                  <a:pt x="1053052" y="1386368"/>
                </a:lnTo>
                <a:cubicBezTo>
                  <a:pt x="2000775" y="524994"/>
                  <a:pt x="3259730" y="0"/>
                  <a:pt x="4641304"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pic>
        <p:nvPicPr>
          <p:cNvPr id="13" name="Image 12" descr="Une image contenant texte&#10;&#10;Description générée automatiquement">
            <a:extLst>
              <a:ext uri="{FF2B5EF4-FFF2-40B4-BE49-F238E27FC236}">
                <a16:creationId xmlns:a16="http://schemas.microsoft.com/office/drawing/2014/main" id="{DB7D8CC1-051B-40D0-A436-47BABEAADFF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70518" y="6271027"/>
            <a:ext cx="383892" cy="396000"/>
          </a:xfrm>
          <a:prstGeom prst="rect">
            <a:avLst/>
          </a:prstGeom>
        </p:spPr>
      </p:pic>
      <p:pic>
        <p:nvPicPr>
          <p:cNvPr id="15" name="Image 14">
            <a:extLst>
              <a:ext uri="{FF2B5EF4-FFF2-40B4-BE49-F238E27FC236}">
                <a16:creationId xmlns:a16="http://schemas.microsoft.com/office/drawing/2014/main" id="{18A37ACB-A038-4443-9206-F81E0E61B7A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88630" y="6271027"/>
            <a:ext cx="1272582" cy="396000"/>
          </a:xfrm>
          <a:prstGeom prst="rect">
            <a:avLst/>
          </a:prstGeom>
        </p:spPr>
      </p:pic>
    </p:spTree>
    <p:extLst>
      <p:ext uri="{BB962C8B-B14F-4D97-AF65-F5344CB8AC3E}">
        <p14:creationId xmlns:p14="http://schemas.microsoft.com/office/powerpoint/2010/main" val="1087503074"/>
      </p:ext>
    </p:extLst>
  </p:cSld>
  <p:clrMap bg1="lt1" tx1="dk1" bg2="lt2" tx2="dk2" accent1="accent1" accent2="accent2" accent3="accent3" accent4="accent4" accent5="accent5" accent6="accent6" hlink="hlink" folHlink="folHlink"/>
  <p:sldLayoutIdLst>
    <p:sldLayoutId id="2147483753" r:id="rId1"/>
    <p:sldLayoutId id="214748377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3B1F9D86-264A-4E38-B90D-F6B7E8C10972}"/>
              </a:ext>
            </a:extLst>
          </p:cNvPr>
          <p:cNvSpPr/>
          <p:nvPr userDrawn="1"/>
        </p:nvSpPr>
        <p:spPr>
          <a:xfrm>
            <a:off x="0" y="1"/>
            <a:ext cx="2816951" cy="2800350"/>
          </a:xfrm>
          <a:custGeom>
            <a:avLst/>
            <a:gdLst>
              <a:gd name="connsiteX0" fmla="*/ 2816951 w 2857500"/>
              <a:gd name="connsiteY0" fmla="*/ 0 h 2800350"/>
              <a:gd name="connsiteX1" fmla="*/ 2857500 w 2857500"/>
              <a:gd name="connsiteY1" fmla="*/ 0 h 2800350"/>
              <a:gd name="connsiteX2" fmla="*/ 2857500 w 2857500"/>
              <a:gd name="connsiteY2" fmla="*/ 2800350 h 2800350"/>
              <a:gd name="connsiteX3" fmla="*/ 0 w 2857500"/>
              <a:gd name="connsiteY3" fmla="*/ 2800350 h 2800350"/>
              <a:gd name="connsiteX4" fmla="*/ 0 w 2857500"/>
              <a:gd name="connsiteY4" fmla="*/ 2748666 h 2800350"/>
              <a:gd name="connsiteX5" fmla="*/ 7869 w 2857500"/>
              <a:gd name="connsiteY5" fmla="*/ 2728708 h 2800350"/>
              <a:gd name="connsiteX6" fmla="*/ 2684258 w 2857500"/>
              <a:gd name="connsiteY6" fmla="*/ 52319 h 2800350"/>
              <a:gd name="connsiteX7" fmla="*/ 2816951 w 2857500"/>
              <a:gd name="connsiteY7" fmla="*/ 0 h 2800350"/>
              <a:gd name="connsiteX0" fmla="*/ 2857500 w 2948940"/>
              <a:gd name="connsiteY0" fmla="*/ 0 h 2800350"/>
              <a:gd name="connsiteX1" fmla="*/ 2857500 w 2948940"/>
              <a:gd name="connsiteY1" fmla="*/ 2800350 h 2800350"/>
              <a:gd name="connsiteX2" fmla="*/ 0 w 2948940"/>
              <a:gd name="connsiteY2" fmla="*/ 2800350 h 2800350"/>
              <a:gd name="connsiteX3" fmla="*/ 0 w 2948940"/>
              <a:gd name="connsiteY3" fmla="*/ 2748666 h 2800350"/>
              <a:gd name="connsiteX4" fmla="*/ 7869 w 2948940"/>
              <a:gd name="connsiteY4" fmla="*/ 2728708 h 2800350"/>
              <a:gd name="connsiteX5" fmla="*/ 2684258 w 2948940"/>
              <a:gd name="connsiteY5" fmla="*/ 52319 h 2800350"/>
              <a:gd name="connsiteX6" fmla="*/ 2816951 w 2948940"/>
              <a:gd name="connsiteY6" fmla="*/ 0 h 2800350"/>
              <a:gd name="connsiteX7" fmla="*/ 2948940 w 2948940"/>
              <a:gd name="connsiteY7" fmla="*/ 91440 h 2800350"/>
              <a:gd name="connsiteX0" fmla="*/ 2857500 w 2948940"/>
              <a:gd name="connsiteY0" fmla="*/ 2800350 h 2800350"/>
              <a:gd name="connsiteX1" fmla="*/ 0 w 2948940"/>
              <a:gd name="connsiteY1" fmla="*/ 2800350 h 2800350"/>
              <a:gd name="connsiteX2" fmla="*/ 0 w 2948940"/>
              <a:gd name="connsiteY2" fmla="*/ 2748666 h 2800350"/>
              <a:gd name="connsiteX3" fmla="*/ 7869 w 2948940"/>
              <a:gd name="connsiteY3" fmla="*/ 2728708 h 2800350"/>
              <a:gd name="connsiteX4" fmla="*/ 2684258 w 2948940"/>
              <a:gd name="connsiteY4" fmla="*/ 52319 h 2800350"/>
              <a:gd name="connsiteX5" fmla="*/ 2816951 w 2948940"/>
              <a:gd name="connsiteY5" fmla="*/ 0 h 2800350"/>
              <a:gd name="connsiteX6" fmla="*/ 2948940 w 2948940"/>
              <a:gd name="connsiteY6" fmla="*/ 91440 h 2800350"/>
              <a:gd name="connsiteX0" fmla="*/ 2857500 w 2857500"/>
              <a:gd name="connsiteY0" fmla="*/ 2800350 h 2800350"/>
              <a:gd name="connsiteX1" fmla="*/ 0 w 2857500"/>
              <a:gd name="connsiteY1" fmla="*/ 2800350 h 2800350"/>
              <a:gd name="connsiteX2" fmla="*/ 0 w 2857500"/>
              <a:gd name="connsiteY2" fmla="*/ 2748666 h 2800350"/>
              <a:gd name="connsiteX3" fmla="*/ 7869 w 2857500"/>
              <a:gd name="connsiteY3" fmla="*/ 2728708 h 2800350"/>
              <a:gd name="connsiteX4" fmla="*/ 2684258 w 2857500"/>
              <a:gd name="connsiteY4" fmla="*/ 52319 h 2800350"/>
              <a:gd name="connsiteX5" fmla="*/ 2816951 w 2857500"/>
              <a:gd name="connsiteY5" fmla="*/ 0 h 2800350"/>
              <a:gd name="connsiteX0" fmla="*/ 0 w 2816951"/>
              <a:gd name="connsiteY0" fmla="*/ 2800350 h 2800350"/>
              <a:gd name="connsiteX1" fmla="*/ 0 w 2816951"/>
              <a:gd name="connsiteY1" fmla="*/ 2748666 h 2800350"/>
              <a:gd name="connsiteX2" fmla="*/ 7869 w 2816951"/>
              <a:gd name="connsiteY2" fmla="*/ 2728708 h 2800350"/>
              <a:gd name="connsiteX3" fmla="*/ 2684258 w 2816951"/>
              <a:gd name="connsiteY3" fmla="*/ 52319 h 2800350"/>
              <a:gd name="connsiteX4" fmla="*/ 2816951 w 2816951"/>
              <a:gd name="connsiteY4" fmla="*/ 0 h 280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6951" h="2800350">
                <a:moveTo>
                  <a:pt x="0" y="2800350"/>
                </a:moveTo>
                <a:lnTo>
                  <a:pt x="0" y="2748666"/>
                </a:lnTo>
                <a:lnTo>
                  <a:pt x="7869" y="2728708"/>
                </a:lnTo>
                <a:cubicBezTo>
                  <a:pt x="516851" y="1525337"/>
                  <a:pt x="1480887" y="561301"/>
                  <a:pt x="2684258" y="52319"/>
                </a:cubicBezTo>
                <a:lnTo>
                  <a:pt x="2816951" y="0"/>
                </a:lnTo>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9" name="Forme libre : forme 8">
            <a:extLst>
              <a:ext uri="{FF2B5EF4-FFF2-40B4-BE49-F238E27FC236}">
                <a16:creationId xmlns:a16="http://schemas.microsoft.com/office/drawing/2014/main" id="{2D18E093-770D-4F1F-A9F3-BD1A43AB2343}"/>
              </a:ext>
            </a:extLst>
          </p:cNvPr>
          <p:cNvSpPr/>
          <p:nvPr userDrawn="1"/>
        </p:nvSpPr>
        <p:spPr>
          <a:xfrm>
            <a:off x="2" y="1"/>
            <a:ext cx="1262509" cy="2329625"/>
          </a:xfrm>
          <a:custGeom>
            <a:avLst/>
            <a:gdLst>
              <a:gd name="connsiteX0" fmla="*/ 0 w 1262509"/>
              <a:gd name="connsiteY0" fmla="*/ 0 h 2329625"/>
              <a:gd name="connsiteX1" fmla="*/ 1 w 1262509"/>
              <a:gd name="connsiteY1" fmla="*/ 0 h 2329625"/>
              <a:gd name="connsiteX2" fmla="*/ 1262509 w 1262509"/>
              <a:gd name="connsiteY2" fmla="*/ 710161 h 2329625"/>
              <a:gd name="connsiteX3" fmla="*/ 1255967 w 1262509"/>
              <a:gd name="connsiteY3" fmla="*/ 715430 h 2329625"/>
              <a:gd name="connsiteX4" fmla="*/ 75022 w 1262509"/>
              <a:gd name="connsiteY4" fmla="*/ 2183147 h 2329625"/>
              <a:gd name="connsiteX5" fmla="*/ 0 w 1262509"/>
              <a:gd name="connsiteY5" fmla="*/ 2329625 h 2329625"/>
              <a:gd name="connsiteX6" fmla="*/ 0 w 1262509"/>
              <a:gd name="connsiteY6" fmla="*/ 0 h 232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2509" h="2329625">
                <a:moveTo>
                  <a:pt x="0" y="0"/>
                </a:moveTo>
                <a:lnTo>
                  <a:pt x="1" y="0"/>
                </a:lnTo>
                <a:lnTo>
                  <a:pt x="1262509" y="710161"/>
                </a:lnTo>
                <a:lnTo>
                  <a:pt x="1255967" y="715430"/>
                </a:lnTo>
                <a:cubicBezTo>
                  <a:pt x="779566" y="1128103"/>
                  <a:pt x="378185" y="1625076"/>
                  <a:pt x="75022" y="2183147"/>
                </a:cubicBezTo>
                <a:lnTo>
                  <a:pt x="0" y="2329625"/>
                </a:lnTo>
                <a:lnTo>
                  <a:pt x="0" y="0"/>
                </a:lnTo>
                <a:close/>
              </a:path>
            </a:pathLst>
          </a:custGeom>
          <a:solidFill>
            <a:srgbClr val="A6ED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1" name="Forme libre : forme 10">
            <a:extLst>
              <a:ext uri="{FF2B5EF4-FFF2-40B4-BE49-F238E27FC236}">
                <a16:creationId xmlns:a16="http://schemas.microsoft.com/office/drawing/2014/main" id="{274FB72C-C7C2-4588-81ED-B94ACC70FCE5}"/>
              </a:ext>
            </a:extLst>
          </p:cNvPr>
          <p:cNvSpPr/>
          <p:nvPr userDrawn="1"/>
        </p:nvSpPr>
        <p:spPr>
          <a:xfrm>
            <a:off x="2" y="1"/>
            <a:ext cx="2323576" cy="710161"/>
          </a:xfrm>
          <a:custGeom>
            <a:avLst/>
            <a:gdLst>
              <a:gd name="connsiteX0" fmla="*/ 0 w 2323576"/>
              <a:gd name="connsiteY0" fmla="*/ 0 h 710161"/>
              <a:gd name="connsiteX1" fmla="*/ 2323576 w 2323576"/>
              <a:gd name="connsiteY1" fmla="*/ 0 h 710161"/>
              <a:gd name="connsiteX2" fmla="*/ 2189496 w 2323576"/>
              <a:gd name="connsiteY2" fmla="*/ 68672 h 710161"/>
              <a:gd name="connsiteX3" fmla="*/ 1550623 w 2323576"/>
              <a:gd name="connsiteY3" fmla="*/ 478127 h 710161"/>
              <a:gd name="connsiteX4" fmla="*/ 1262508 w 2323576"/>
              <a:gd name="connsiteY4" fmla="*/ 710161 h 710161"/>
              <a:gd name="connsiteX5" fmla="*/ 0 w 2323576"/>
              <a:gd name="connsiteY5" fmla="*/ 0 h 71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3576" h="710161">
                <a:moveTo>
                  <a:pt x="0" y="0"/>
                </a:moveTo>
                <a:lnTo>
                  <a:pt x="2323576" y="0"/>
                </a:lnTo>
                <a:lnTo>
                  <a:pt x="2189496" y="68672"/>
                </a:lnTo>
                <a:cubicBezTo>
                  <a:pt x="1966268" y="189937"/>
                  <a:pt x="1752815" y="326917"/>
                  <a:pt x="1550623" y="478127"/>
                </a:cubicBezTo>
                <a:lnTo>
                  <a:pt x="1262508" y="710161"/>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pic>
        <p:nvPicPr>
          <p:cNvPr id="13" name="Image 12" descr="Une image contenant texte&#10;&#10;Description générée automatiquement">
            <a:extLst>
              <a:ext uri="{FF2B5EF4-FFF2-40B4-BE49-F238E27FC236}">
                <a16:creationId xmlns:a16="http://schemas.microsoft.com/office/drawing/2014/main" id="{DB7D8CC1-051B-40D0-A436-47BABEAADF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70518" y="6271027"/>
            <a:ext cx="383892" cy="396000"/>
          </a:xfrm>
          <a:prstGeom prst="rect">
            <a:avLst/>
          </a:prstGeom>
        </p:spPr>
      </p:pic>
      <p:pic>
        <p:nvPicPr>
          <p:cNvPr id="15" name="Image 14">
            <a:extLst>
              <a:ext uri="{FF2B5EF4-FFF2-40B4-BE49-F238E27FC236}">
                <a16:creationId xmlns:a16="http://schemas.microsoft.com/office/drawing/2014/main" id="{18A37ACB-A038-4443-9206-F81E0E61B7A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88630" y="6271027"/>
            <a:ext cx="1272582" cy="396000"/>
          </a:xfrm>
          <a:prstGeom prst="rect">
            <a:avLst/>
          </a:prstGeom>
        </p:spPr>
      </p:pic>
      <p:grpSp>
        <p:nvGrpSpPr>
          <p:cNvPr id="14" name="Groupe 13">
            <a:extLst>
              <a:ext uri="{FF2B5EF4-FFF2-40B4-BE49-F238E27FC236}">
                <a16:creationId xmlns:a16="http://schemas.microsoft.com/office/drawing/2014/main" id="{12FE7D91-0327-4E27-89BF-022AAB656DB1}"/>
              </a:ext>
            </a:extLst>
          </p:cNvPr>
          <p:cNvGrpSpPr/>
          <p:nvPr userDrawn="1"/>
        </p:nvGrpSpPr>
        <p:grpSpPr>
          <a:xfrm>
            <a:off x="8591550" y="3277793"/>
            <a:ext cx="3600451" cy="3580209"/>
            <a:chOff x="9042400" y="3726107"/>
            <a:chExt cx="3149602" cy="3131895"/>
          </a:xfrm>
        </p:grpSpPr>
        <p:sp>
          <p:nvSpPr>
            <p:cNvPr id="16" name="Forme libre : forme 15">
              <a:extLst>
                <a:ext uri="{FF2B5EF4-FFF2-40B4-BE49-F238E27FC236}">
                  <a16:creationId xmlns:a16="http://schemas.microsoft.com/office/drawing/2014/main" id="{7280A04D-8080-4181-B1AE-021CAA901F6F}"/>
                </a:ext>
              </a:extLst>
            </p:cNvPr>
            <p:cNvSpPr/>
            <p:nvPr userDrawn="1"/>
          </p:nvSpPr>
          <p:spPr>
            <a:xfrm>
              <a:off x="9042400" y="3726107"/>
              <a:ext cx="3149602" cy="3131895"/>
            </a:xfrm>
            <a:custGeom>
              <a:avLst/>
              <a:gdLst>
                <a:gd name="connsiteX0" fmla="*/ 4668443 w 4673037"/>
                <a:gd name="connsiteY0" fmla="*/ 0 h 4646765"/>
                <a:gd name="connsiteX1" fmla="*/ 4673037 w 4673037"/>
                <a:gd name="connsiteY1" fmla="*/ 116 h 4646765"/>
                <a:gd name="connsiteX2" fmla="*/ 4673037 w 4673037"/>
                <a:gd name="connsiteY2" fmla="*/ 4646765 h 4646765"/>
                <a:gd name="connsiteX3" fmla="*/ 0 w 4673037"/>
                <a:gd name="connsiteY3" fmla="*/ 4646765 h 4646765"/>
                <a:gd name="connsiteX4" fmla="*/ 5512 w 4673037"/>
                <a:gd name="connsiteY4" fmla="*/ 4428740 h 4646765"/>
                <a:gd name="connsiteX5" fmla="*/ 4668443 w 4673037"/>
                <a:gd name="connsiteY5" fmla="*/ 0 h 4646765"/>
                <a:gd name="connsiteX0" fmla="*/ 4673037 w 4808706"/>
                <a:gd name="connsiteY0" fmla="*/ 4646765 h 4782434"/>
                <a:gd name="connsiteX1" fmla="*/ 0 w 4808706"/>
                <a:gd name="connsiteY1" fmla="*/ 4646765 h 4782434"/>
                <a:gd name="connsiteX2" fmla="*/ 5512 w 4808706"/>
                <a:gd name="connsiteY2" fmla="*/ 4428740 h 4782434"/>
                <a:gd name="connsiteX3" fmla="*/ 4668443 w 4808706"/>
                <a:gd name="connsiteY3" fmla="*/ 0 h 4782434"/>
                <a:gd name="connsiteX4" fmla="*/ 4673037 w 4808706"/>
                <a:gd name="connsiteY4" fmla="*/ 116 h 4782434"/>
                <a:gd name="connsiteX5" fmla="*/ 4808706 w 4808706"/>
                <a:gd name="connsiteY5" fmla="*/ 4782434 h 4782434"/>
                <a:gd name="connsiteX0" fmla="*/ 4673037 w 4673037"/>
                <a:gd name="connsiteY0" fmla="*/ 4646765 h 4646765"/>
                <a:gd name="connsiteX1" fmla="*/ 0 w 4673037"/>
                <a:gd name="connsiteY1" fmla="*/ 4646765 h 4646765"/>
                <a:gd name="connsiteX2" fmla="*/ 5512 w 4673037"/>
                <a:gd name="connsiteY2" fmla="*/ 4428740 h 4646765"/>
                <a:gd name="connsiteX3" fmla="*/ 4668443 w 4673037"/>
                <a:gd name="connsiteY3" fmla="*/ 0 h 4646765"/>
                <a:gd name="connsiteX4" fmla="*/ 4673037 w 4673037"/>
                <a:gd name="connsiteY4" fmla="*/ 116 h 4646765"/>
                <a:gd name="connsiteX0" fmla="*/ 0 w 4673037"/>
                <a:gd name="connsiteY0" fmla="*/ 4646765 h 4646765"/>
                <a:gd name="connsiteX1" fmla="*/ 5512 w 4673037"/>
                <a:gd name="connsiteY1" fmla="*/ 4428740 h 4646765"/>
                <a:gd name="connsiteX2" fmla="*/ 4668443 w 4673037"/>
                <a:gd name="connsiteY2" fmla="*/ 0 h 4646765"/>
                <a:gd name="connsiteX3" fmla="*/ 4673037 w 4673037"/>
                <a:gd name="connsiteY3" fmla="*/ 116 h 4646765"/>
              </a:gdLst>
              <a:ahLst/>
              <a:cxnLst>
                <a:cxn ang="0">
                  <a:pos x="connsiteX0" y="connsiteY0"/>
                </a:cxn>
                <a:cxn ang="0">
                  <a:pos x="connsiteX1" y="connsiteY1"/>
                </a:cxn>
                <a:cxn ang="0">
                  <a:pos x="connsiteX2" y="connsiteY2"/>
                </a:cxn>
                <a:cxn ang="0">
                  <a:pos x="connsiteX3" y="connsiteY3"/>
                </a:cxn>
              </a:cxnLst>
              <a:rect l="l" t="t" r="r" b="b"/>
              <a:pathLst>
                <a:path w="4673037" h="4646765">
                  <a:moveTo>
                    <a:pt x="0" y="4646765"/>
                  </a:moveTo>
                  <a:lnTo>
                    <a:pt x="5512" y="4428740"/>
                  </a:lnTo>
                  <a:cubicBezTo>
                    <a:pt x="130563" y="1961777"/>
                    <a:pt x="2170404" y="0"/>
                    <a:pt x="4668443" y="0"/>
                  </a:cubicBezTo>
                  <a:lnTo>
                    <a:pt x="4673037" y="116"/>
                  </a:lnTo>
                </a:path>
              </a:pathLst>
            </a:custGeom>
            <a:noFill/>
            <a:ln w="12700" cap="flat" cmpd="sng" algn="ctr">
              <a:solidFill>
                <a:srgbClr val="D1CFCF"/>
              </a:solid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Forme libre : forme 16">
              <a:extLst>
                <a:ext uri="{FF2B5EF4-FFF2-40B4-BE49-F238E27FC236}">
                  <a16:creationId xmlns:a16="http://schemas.microsoft.com/office/drawing/2014/main" id="{57950838-260E-4B4C-9D50-A301DCB98B60}"/>
                </a:ext>
              </a:extLst>
            </p:cNvPr>
            <p:cNvSpPr/>
            <p:nvPr userDrawn="1"/>
          </p:nvSpPr>
          <p:spPr>
            <a:xfrm>
              <a:off x="9245600" y="5414230"/>
              <a:ext cx="861131" cy="1443770"/>
            </a:xfrm>
            <a:custGeom>
              <a:avLst/>
              <a:gdLst>
                <a:gd name="connsiteX0" fmla="*/ 386992 w 861131"/>
                <a:gd name="connsiteY0" fmla="*/ 0 h 1443770"/>
                <a:gd name="connsiteX1" fmla="*/ 861131 w 861131"/>
                <a:gd name="connsiteY1" fmla="*/ 266327 h 1443770"/>
                <a:gd name="connsiteX2" fmla="*/ 769102 w 861131"/>
                <a:gd name="connsiteY2" fmla="*/ 441428 h 1443770"/>
                <a:gd name="connsiteX3" fmla="*/ 548132 w 861131"/>
                <a:gd name="connsiteY3" fmla="*/ 1331745 h 1443770"/>
                <a:gd name="connsiteX4" fmla="*/ 545300 w 861131"/>
                <a:gd name="connsiteY4" fmla="*/ 1443770 h 1443770"/>
                <a:gd name="connsiteX5" fmla="*/ 0 w 861131"/>
                <a:gd name="connsiteY5" fmla="*/ 1443770 h 1443770"/>
                <a:gd name="connsiteX6" fmla="*/ 3475 w 861131"/>
                <a:gd name="connsiteY6" fmla="*/ 1306303 h 1443770"/>
                <a:gd name="connsiteX7" fmla="*/ 274628 w 861131"/>
                <a:gd name="connsiteY7" fmla="*/ 213792 h 1443770"/>
                <a:gd name="connsiteX8" fmla="*/ 386992 w 861131"/>
                <a:gd name="connsiteY8" fmla="*/ 0 h 144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131" h="1443770">
                  <a:moveTo>
                    <a:pt x="386992" y="0"/>
                  </a:moveTo>
                  <a:lnTo>
                    <a:pt x="861131" y="266327"/>
                  </a:lnTo>
                  <a:lnTo>
                    <a:pt x="769102" y="441428"/>
                  </a:lnTo>
                  <a:cubicBezTo>
                    <a:pt x="641750" y="714181"/>
                    <a:pt x="564195" y="1014851"/>
                    <a:pt x="548132" y="1331745"/>
                  </a:cubicBezTo>
                  <a:lnTo>
                    <a:pt x="545300" y="1443770"/>
                  </a:lnTo>
                  <a:lnTo>
                    <a:pt x="0" y="1443770"/>
                  </a:lnTo>
                  <a:lnTo>
                    <a:pt x="3475" y="1306303"/>
                  </a:lnTo>
                  <a:cubicBezTo>
                    <a:pt x="23187" y="917442"/>
                    <a:pt x="118354" y="548488"/>
                    <a:pt x="274628" y="213792"/>
                  </a:cubicBezTo>
                  <a:lnTo>
                    <a:pt x="386992" y="0"/>
                  </a:lnTo>
                  <a:close/>
                </a:path>
              </a:pathLst>
            </a:custGeom>
            <a:solidFill>
              <a:srgbClr val="A6EDED"/>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Forme libre : forme 17">
              <a:extLst>
                <a:ext uri="{FF2B5EF4-FFF2-40B4-BE49-F238E27FC236}">
                  <a16:creationId xmlns:a16="http://schemas.microsoft.com/office/drawing/2014/main" id="{075E9D56-766D-4ECF-9DE7-03854E6D0296}"/>
                </a:ext>
              </a:extLst>
            </p:cNvPr>
            <p:cNvSpPr/>
            <p:nvPr userDrawn="1"/>
          </p:nvSpPr>
          <p:spPr>
            <a:xfrm>
              <a:off x="10029372" y="5797028"/>
              <a:ext cx="2162627" cy="1060972"/>
            </a:xfrm>
            <a:custGeom>
              <a:avLst/>
              <a:gdLst>
                <a:gd name="connsiteX0" fmla="*/ 284710 w 2162627"/>
                <a:gd name="connsiteY0" fmla="*/ 0 h 1060972"/>
                <a:gd name="connsiteX1" fmla="*/ 2162627 w 2162627"/>
                <a:gd name="connsiteY1" fmla="*/ 1054839 h 1060972"/>
                <a:gd name="connsiteX2" fmla="*/ 2162627 w 2162627"/>
                <a:gd name="connsiteY2" fmla="*/ 1060972 h 1060972"/>
                <a:gd name="connsiteX3" fmla="*/ 0 w 2162627"/>
                <a:gd name="connsiteY3" fmla="*/ 1060972 h 1060972"/>
                <a:gd name="connsiteX4" fmla="*/ 2551 w 2162627"/>
                <a:gd name="connsiteY4" fmla="*/ 960073 h 1060972"/>
                <a:gd name="connsiteX5" fmla="*/ 201574 w 2162627"/>
                <a:gd name="connsiteY5" fmla="*/ 158180 h 1060972"/>
                <a:gd name="connsiteX6" fmla="*/ 284710 w 2162627"/>
                <a:gd name="connsiteY6" fmla="*/ 0 h 10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627" h="1060972">
                  <a:moveTo>
                    <a:pt x="284710" y="0"/>
                  </a:moveTo>
                  <a:lnTo>
                    <a:pt x="2162627" y="1054839"/>
                  </a:lnTo>
                  <a:lnTo>
                    <a:pt x="2162627" y="1060972"/>
                  </a:lnTo>
                  <a:lnTo>
                    <a:pt x="0" y="1060972"/>
                  </a:lnTo>
                  <a:lnTo>
                    <a:pt x="2551" y="960073"/>
                  </a:lnTo>
                  <a:cubicBezTo>
                    <a:pt x="17019" y="674652"/>
                    <a:pt x="86871" y="403844"/>
                    <a:pt x="201574" y="158180"/>
                  </a:cubicBezTo>
                  <a:lnTo>
                    <a:pt x="284710" y="0"/>
                  </a:lnTo>
                  <a:close/>
                </a:path>
              </a:pathLst>
            </a:custGeom>
            <a:solidFill>
              <a:srgbClr val="A6EDED"/>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Forme libre : forme 18">
              <a:extLst>
                <a:ext uri="{FF2B5EF4-FFF2-40B4-BE49-F238E27FC236}">
                  <a16:creationId xmlns:a16="http://schemas.microsoft.com/office/drawing/2014/main" id="{E359A77A-82AE-48EF-84CE-8683EABE1A19}"/>
                </a:ext>
              </a:extLst>
            </p:cNvPr>
            <p:cNvSpPr/>
            <p:nvPr userDrawn="1"/>
          </p:nvSpPr>
          <p:spPr>
            <a:xfrm>
              <a:off x="9632591" y="3928165"/>
              <a:ext cx="2559408" cy="1752392"/>
            </a:xfrm>
            <a:custGeom>
              <a:avLst/>
              <a:gdLst>
                <a:gd name="connsiteX0" fmla="*/ 2556512 w 2559408"/>
                <a:gd name="connsiteY0" fmla="*/ 0 h 1752392"/>
                <a:gd name="connsiteX1" fmla="*/ 2559408 w 2559408"/>
                <a:gd name="connsiteY1" fmla="*/ 73 h 1752392"/>
                <a:gd name="connsiteX2" fmla="*/ 2559408 w 2559408"/>
                <a:gd name="connsiteY2" fmla="*/ 779418 h 1752392"/>
                <a:gd name="connsiteX3" fmla="*/ 2559407 w 2559408"/>
                <a:gd name="connsiteY3" fmla="*/ 779418 h 1752392"/>
                <a:gd name="connsiteX4" fmla="*/ 2559407 w 2559408"/>
                <a:gd name="connsiteY4" fmla="*/ 542295 h 1752392"/>
                <a:gd name="connsiteX5" fmla="*/ 2557046 w 2559408"/>
                <a:gd name="connsiteY5" fmla="*/ 542235 h 1752392"/>
                <a:gd name="connsiteX6" fmla="*/ 486777 w 2559408"/>
                <a:gd name="connsiteY6" fmla="*/ 1728346 h 1752392"/>
                <a:gd name="connsiteX7" fmla="*/ 474139 w 2559408"/>
                <a:gd name="connsiteY7" fmla="*/ 1752392 h 1752392"/>
                <a:gd name="connsiteX8" fmla="*/ 0 w 2559408"/>
                <a:gd name="connsiteY8" fmla="*/ 1486065 h 1752392"/>
                <a:gd name="connsiteX9" fmla="*/ 16074 w 2559408"/>
                <a:gd name="connsiteY9" fmla="*/ 1455482 h 1752392"/>
                <a:gd name="connsiteX10" fmla="*/ 2556512 w 2559408"/>
                <a:gd name="connsiteY10" fmla="*/ 0 h 175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59408" h="1752392">
                  <a:moveTo>
                    <a:pt x="2556512" y="0"/>
                  </a:moveTo>
                  <a:lnTo>
                    <a:pt x="2559408" y="73"/>
                  </a:lnTo>
                  <a:lnTo>
                    <a:pt x="2559408" y="779418"/>
                  </a:lnTo>
                  <a:lnTo>
                    <a:pt x="2559407" y="779418"/>
                  </a:lnTo>
                  <a:lnTo>
                    <a:pt x="2559407" y="542295"/>
                  </a:lnTo>
                  <a:lnTo>
                    <a:pt x="2557046" y="542235"/>
                  </a:lnTo>
                  <a:cubicBezTo>
                    <a:pt x="1674612" y="542235"/>
                    <a:pt x="903455" y="1018673"/>
                    <a:pt x="486777" y="1728346"/>
                  </a:cubicBezTo>
                  <a:lnTo>
                    <a:pt x="474139" y="1752392"/>
                  </a:lnTo>
                  <a:lnTo>
                    <a:pt x="0" y="1486065"/>
                  </a:lnTo>
                  <a:lnTo>
                    <a:pt x="16074" y="1455482"/>
                  </a:lnTo>
                  <a:cubicBezTo>
                    <a:pt x="527381" y="584639"/>
                    <a:pt x="1473671" y="0"/>
                    <a:pt x="2556512" y="0"/>
                  </a:cubicBezTo>
                  <a:close/>
                </a:path>
              </a:pathLst>
            </a:custGeom>
            <a:solidFill>
              <a:srgbClr val="13AFB7"/>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Forme libre : forme 19">
              <a:extLst>
                <a:ext uri="{FF2B5EF4-FFF2-40B4-BE49-F238E27FC236}">
                  <a16:creationId xmlns:a16="http://schemas.microsoft.com/office/drawing/2014/main" id="{8A341C6F-1A56-4122-A9FD-948B1040CF61}"/>
                </a:ext>
              </a:extLst>
            </p:cNvPr>
            <p:cNvSpPr/>
            <p:nvPr userDrawn="1"/>
          </p:nvSpPr>
          <p:spPr>
            <a:xfrm>
              <a:off x="10314082" y="4707529"/>
              <a:ext cx="1877917" cy="2144338"/>
            </a:xfrm>
            <a:custGeom>
              <a:avLst/>
              <a:gdLst>
                <a:gd name="connsiteX0" fmla="*/ 1875793 w 1877917"/>
                <a:gd name="connsiteY0" fmla="*/ 0 h 2144338"/>
                <a:gd name="connsiteX1" fmla="*/ 1877917 w 1877917"/>
                <a:gd name="connsiteY1" fmla="*/ 54 h 2144338"/>
                <a:gd name="connsiteX2" fmla="*/ 1877917 w 1877917"/>
                <a:gd name="connsiteY2" fmla="*/ 2144338 h 2144338"/>
                <a:gd name="connsiteX3" fmla="*/ 0 w 1877917"/>
                <a:gd name="connsiteY3" fmla="*/ 1089499 h 2144338"/>
                <a:gd name="connsiteX4" fmla="*/ 11137 w 1877917"/>
                <a:gd name="connsiteY4" fmla="*/ 1068310 h 2144338"/>
                <a:gd name="connsiteX5" fmla="*/ 1875793 w 1877917"/>
                <a:gd name="connsiteY5" fmla="*/ 0 h 214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917" h="2144338">
                  <a:moveTo>
                    <a:pt x="1875793" y="0"/>
                  </a:moveTo>
                  <a:lnTo>
                    <a:pt x="1877917" y="54"/>
                  </a:lnTo>
                  <a:lnTo>
                    <a:pt x="1877917" y="2144338"/>
                  </a:lnTo>
                  <a:lnTo>
                    <a:pt x="0" y="1089499"/>
                  </a:lnTo>
                  <a:lnTo>
                    <a:pt x="11137" y="1068310"/>
                  </a:lnTo>
                  <a:cubicBezTo>
                    <a:pt x="386431" y="429120"/>
                    <a:pt x="1080999" y="0"/>
                    <a:pt x="1875793" y="0"/>
                  </a:cubicBezTo>
                  <a:close/>
                </a:path>
              </a:pathLst>
            </a:custGeom>
            <a:solidFill>
              <a:srgbClr val="13AFB7"/>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970422433"/>
      </p:ext>
    </p:extLst>
  </p:cSld>
  <p:clrMap bg1="lt1" tx1="dk1" bg2="lt2" tx2="dk2" accent1="accent1" accent2="accent2" accent3="accent3" accent4="accent4" accent5="accent5" accent6="accent6" hlink="hlink" folHlink="folHlink"/>
  <p:sldLayoutIdLst>
    <p:sldLayoutId id="21474837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Forme libre : forme 13">
            <a:extLst>
              <a:ext uri="{FF2B5EF4-FFF2-40B4-BE49-F238E27FC236}">
                <a16:creationId xmlns:a16="http://schemas.microsoft.com/office/drawing/2014/main" id="{6FC173DA-6C97-4996-8041-08139F49C547}"/>
              </a:ext>
            </a:extLst>
          </p:cNvPr>
          <p:cNvSpPr/>
          <p:nvPr userDrawn="1"/>
        </p:nvSpPr>
        <p:spPr>
          <a:xfrm>
            <a:off x="0" y="0"/>
            <a:ext cx="4865298" cy="4836626"/>
          </a:xfrm>
          <a:custGeom>
            <a:avLst/>
            <a:gdLst>
              <a:gd name="connsiteX0" fmla="*/ 2816951 w 2857500"/>
              <a:gd name="connsiteY0" fmla="*/ 0 h 2800350"/>
              <a:gd name="connsiteX1" fmla="*/ 2857500 w 2857500"/>
              <a:gd name="connsiteY1" fmla="*/ 0 h 2800350"/>
              <a:gd name="connsiteX2" fmla="*/ 2857500 w 2857500"/>
              <a:gd name="connsiteY2" fmla="*/ 2800350 h 2800350"/>
              <a:gd name="connsiteX3" fmla="*/ 0 w 2857500"/>
              <a:gd name="connsiteY3" fmla="*/ 2800350 h 2800350"/>
              <a:gd name="connsiteX4" fmla="*/ 0 w 2857500"/>
              <a:gd name="connsiteY4" fmla="*/ 2748666 h 2800350"/>
              <a:gd name="connsiteX5" fmla="*/ 7869 w 2857500"/>
              <a:gd name="connsiteY5" fmla="*/ 2728708 h 2800350"/>
              <a:gd name="connsiteX6" fmla="*/ 2684258 w 2857500"/>
              <a:gd name="connsiteY6" fmla="*/ 52319 h 2800350"/>
              <a:gd name="connsiteX7" fmla="*/ 2816951 w 2857500"/>
              <a:gd name="connsiteY7" fmla="*/ 0 h 2800350"/>
              <a:gd name="connsiteX0" fmla="*/ 2857500 w 2948940"/>
              <a:gd name="connsiteY0" fmla="*/ 0 h 2800350"/>
              <a:gd name="connsiteX1" fmla="*/ 2857500 w 2948940"/>
              <a:gd name="connsiteY1" fmla="*/ 2800350 h 2800350"/>
              <a:gd name="connsiteX2" fmla="*/ 0 w 2948940"/>
              <a:gd name="connsiteY2" fmla="*/ 2800350 h 2800350"/>
              <a:gd name="connsiteX3" fmla="*/ 0 w 2948940"/>
              <a:gd name="connsiteY3" fmla="*/ 2748666 h 2800350"/>
              <a:gd name="connsiteX4" fmla="*/ 7869 w 2948940"/>
              <a:gd name="connsiteY4" fmla="*/ 2728708 h 2800350"/>
              <a:gd name="connsiteX5" fmla="*/ 2684258 w 2948940"/>
              <a:gd name="connsiteY5" fmla="*/ 52319 h 2800350"/>
              <a:gd name="connsiteX6" fmla="*/ 2816951 w 2948940"/>
              <a:gd name="connsiteY6" fmla="*/ 0 h 2800350"/>
              <a:gd name="connsiteX7" fmla="*/ 2948940 w 2948940"/>
              <a:gd name="connsiteY7" fmla="*/ 91440 h 2800350"/>
              <a:gd name="connsiteX0" fmla="*/ 2857500 w 2948940"/>
              <a:gd name="connsiteY0" fmla="*/ 2800350 h 2800350"/>
              <a:gd name="connsiteX1" fmla="*/ 0 w 2948940"/>
              <a:gd name="connsiteY1" fmla="*/ 2800350 h 2800350"/>
              <a:gd name="connsiteX2" fmla="*/ 0 w 2948940"/>
              <a:gd name="connsiteY2" fmla="*/ 2748666 h 2800350"/>
              <a:gd name="connsiteX3" fmla="*/ 7869 w 2948940"/>
              <a:gd name="connsiteY3" fmla="*/ 2728708 h 2800350"/>
              <a:gd name="connsiteX4" fmla="*/ 2684258 w 2948940"/>
              <a:gd name="connsiteY4" fmla="*/ 52319 h 2800350"/>
              <a:gd name="connsiteX5" fmla="*/ 2816951 w 2948940"/>
              <a:gd name="connsiteY5" fmla="*/ 0 h 2800350"/>
              <a:gd name="connsiteX6" fmla="*/ 2948940 w 2948940"/>
              <a:gd name="connsiteY6" fmla="*/ 91440 h 2800350"/>
              <a:gd name="connsiteX0" fmla="*/ 2857500 w 2857500"/>
              <a:gd name="connsiteY0" fmla="*/ 2800350 h 2800350"/>
              <a:gd name="connsiteX1" fmla="*/ 0 w 2857500"/>
              <a:gd name="connsiteY1" fmla="*/ 2800350 h 2800350"/>
              <a:gd name="connsiteX2" fmla="*/ 0 w 2857500"/>
              <a:gd name="connsiteY2" fmla="*/ 2748666 h 2800350"/>
              <a:gd name="connsiteX3" fmla="*/ 7869 w 2857500"/>
              <a:gd name="connsiteY3" fmla="*/ 2728708 h 2800350"/>
              <a:gd name="connsiteX4" fmla="*/ 2684258 w 2857500"/>
              <a:gd name="connsiteY4" fmla="*/ 52319 h 2800350"/>
              <a:gd name="connsiteX5" fmla="*/ 2816951 w 2857500"/>
              <a:gd name="connsiteY5" fmla="*/ 0 h 2800350"/>
              <a:gd name="connsiteX0" fmla="*/ 0 w 2816951"/>
              <a:gd name="connsiteY0" fmla="*/ 2800350 h 2800350"/>
              <a:gd name="connsiteX1" fmla="*/ 0 w 2816951"/>
              <a:gd name="connsiteY1" fmla="*/ 2748666 h 2800350"/>
              <a:gd name="connsiteX2" fmla="*/ 7869 w 2816951"/>
              <a:gd name="connsiteY2" fmla="*/ 2728708 h 2800350"/>
              <a:gd name="connsiteX3" fmla="*/ 2684258 w 2816951"/>
              <a:gd name="connsiteY3" fmla="*/ 52319 h 2800350"/>
              <a:gd name="connsiteX4" fmla="*/ 2816951 w 2816951"/>
              <a:gd name="connsiteY4" fmla="*/ 0 h 280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6951" h="2800350">
                <a:moveTo>
                  <a:pt x="0" y="2800350"/>
                </a:moveTo>
                <a:lnTo>
                  <a:pt x="0" y="2748666"/>
                </a:lnTo>
                <a:lnTo>
                  <a:pt x="7869" y="2728708"/>
                </a:lnTo>
                <a:cubicBezTo>
                  <a:pt x="516851" y="1525337"/>
                  <a:pt x="1480887" y="561301"/>
                  <a:pt x="2684258" y="52319"/>
                </a:cubicBezTo>
                <a:lnTo>
                  <a:pt x="2816951" y="0"/>
                </a:lnTo>
              </a:path>
            </a:pathLst>
          </a:custGeom>
          <a:noFill/>
          <a:ln w="19050" cap="flat" cmpd="sng" algn="ctr">
            <a:solidFill>
              <a:srgbClr val="E7E6E6">
                <a:lumMod val="90000"/>
              </a:srgbClr>
            </a:solidFill>
            <a:prstDash val="solid"/>
            <a:miter lim="800000"/>
          </a:ln>
          <a:effectLst/>
        </p:spPr>
        <p:txBody>
          <a:bodyPr wrap="square" rtlCol="0" anchor="ctr">
            <a:noAutofit/>
          </a:bodyPr>
          <a:lstStyle/>
          <a:p>
            <a:pPr algn="ctr">
              <a:defRPr/>
            </a:pPr>
            <a:endParaRPr lang="fr-FR" kern="0">
              <a:solidFill>
                <a:prstClr val="white"/>
              </a:solidFill>
              <a:latin typeface="Myriad Pro"/>
            </a:endParaRPr>
          </a:p>
        </p:txBody>
      </p:sp>
      <p:grpSp>
        <p:nvGrpSpPr>
          <p:cNvPr id="15" name="Groupe 14">
            <a:extLst>
              <a:ext uri="{FF2B5EF4-FFF2-40B4-BE49-F238E27FC236}">
                <a16:creationId xmlns:a16="http://schemas.microsoft.com/office/drawing/2014/main" id="{B11A3D35-685B-4B66-BFF9-D7D3B42A0848}"/>
              </a:ext>
            </a:extLst>
          </p:cNvPr>
          <p:cNvGrpSpPr/>
          <p:nvPr userDrawn="1"/>
        </p:nvGrpSpPr>
        <p:grpSpPr>
          <a:xfrm>
            <a:off x="6090250" y="776982"/>
            <a:ext cx="6101752" cy="6081019"/>
            <a:chOff x="7367718" y="2050110"/>
            <a:chExt cx="4824283" cy="4807891"/>
          </a:xfrm>
        </p:grpSpPr>
        <p:sp>
          <p:nvSpPr>
            <p:cNvPr id="16" name="Forme libre : forme 15">
              <a:extLst>
                <a:ext uri="{FF2B5EF4-FFF2-40B4-BE49-F238E27FC236}">
                  <a16:creationId xmlns:a16="http://schemas.microsoft.com/office/drawing/2014/main" id="{31117955-B50B-4C68-83A6-6190E3C34C51}"/>
                </a:ext>
              </a:extLst>
            </p:cNvPr>
            <p:cNvSpPr>
              <a:spLocks noChangeAspect="1"/>
            </p:cNvSpPr>
            <p:nvPr userDrawn="1"/>
          </p:nvSpPr>
          <p:spPr>
            <a:xfrm>
              <a:off x="7367718" y="2050110"/>
              <a:ext cx="4824282" cy="4807891"/>
            </a:xfrm>
            <a:custGeom>
              <a:avLst/>
              <a:gdLst>
                <a:gd name="connsiteX0" fmla="*/ 5481806 w 5486400"/>
                <a:gd name="connsiteY0" fmla="*/ 0 h 5467759"/>
                <a:gd name="connsiteX1" fmla="*/ 5486400 w 5486400"/>
                <a:gd name="connsiteY1" fmla="*/ 116 h 5467759"/>
                <a:gd name="connsiteX2" fmla="*/ 5486400 w 5486400"/>
                <a:gd name="connsiteY2" fmla="*/ 5467759 h 5467759"/>
                <a:gd name="connsiteX3" fmla="*/ 0 w 5486400"/>
                <a:gd name="connsiteY3" fmla="*/ 5467759 h 5467759"/>
                <a:gd name="connsiteX4" fmla="*/ 0 w 5486400"/>
                <a:gd name="connsiteY4" fmla="*/ 5193676 h 5467759"/>
                <a:gd name="connsiteX5" fmla="*/ 20150 w 5486400"/>
                <a:gd name="connsiteY5" fmla="*/ 4928679 h 5467759"/>
                <a:gd name="connsiteX6" fmla="*/ 5481806 w 5486400"/>
                <a:gd name="connsiteY6" fmla="*/ 0 h 5467759"/>
                <a:gd name="connsiteX0" fmla="*/ 5486400 w 5577840"/>
                <a:gd name="connsiteY0" fmla="*/ 5467759 h 5559199"/>
                <a:gd name="connsiteX1" fmla="*/ 0 w 5577840"/>
                <a:gd name="connsiteY1" fmla="*/ 5467759 h 5559199"/>
                <a:gd name="connsiteX2" fmla="*/ 0 w 5577840"/>
                <a:gd name="connsiteY2" fmla="*/ 5193676 h 5559199"/>
                <a:gd name="connsiteX3" fmla="*/ 20150 w 5577840"/>
                <a:gd name="connsiteY3" fmla="*/ 4928679 h 5559199"/>
                <a:gd name="connsiteX4" fmla="*/ 5481806 w 5577840"/>
                <a:gd name="connsiteY4" fmla="*/ 0 h 5559199"/>
                <a:gd name="connsiteX5" fmla="*/ 5486400 w 5577840"/>
                <a:gd name="connsiteY5" fmla="*/ 116 h 5559199"/>
                <a:gd name="connsiteX6" fmla="*/ 5577840 w 5577840"/>
                <a:gd name="connsiteY6" fmla="*/ 5559199 h 5559199"/>
                <a:gd name="connsiteX0" fmla="*/ 5486400 w 5486400"/>
                <a:gd name="connsiteY0" fmla="*/ 5467759 h 5467759"/>
                <a:gd name="connsiteX1" fmla="*/ 0 w 5486400"/>
                <a:gd name="connsiteY1" fmla="*/ 5467759 h 5467759"/>
                <a:gd name="connsiteX2" fmla="*/ 0 w 5486400"/>
                <a:gd name="connsiteY2" fmla="*/ 5193676 h 5467759"/>
                <a:gd name="connsiteX3" fmla="*/ 20150 w 5486400"/>
                <a:gd name="connsiteY3" fmla="*/ 4928679 h 5467759"/>
                <a:gd name="connsiteX4" fmla="*/ 5481806 w 5486400"/>
                <a:gd name="connsiteY4" fmla="*/ 0 h 5467759"/>
                <a:gd name="connsiteX5" fmla="*/ 5486400 w 5486400"/>
                <a:gd name="connsiteY5" fmla="*/ 116 h 5467759"/>
                <a:gd name="connsiteX0" fmla="*/ 0 w 5486400"/>
                <a:gd name="connsiteY0" fmla="*/ 5467759 h 5467759"/>
                <a:gd name="connsiteX1" fmla="*/ 0 w 5486400"/>
                <a:gd name="connsiteY1" fmla="*/ 5193676 h 5467759"/>
                <a:gd name="connsiteX2" fmla="*/ 20150 w 5486400"/>
                <a:gd name="connsiteY2" fmla="*/ 4928679 h 5467759"/>
                <a:gd name="connsiteX3" fmla="*/ 5481806 w 5486400"/>
                <a:gd name="connsiteY3" fmla="*/ 0 h 5467759"/>
                <a:gd name="connsiteX4" fmla="*/ 5486400 w 5486400"/>
                <a:gd name="connsiteY4" fmla="*/ 116 h 5467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6400" h="5467759">
                  <a:moveTo>
                    <a:pt x="0" y="5467759"/>
                  </a:moveTo>
                  <a:lnTo>
                    <a:pt x="0" y="5193676"/>
                  </a:lnTo>
                  <a:lnTo>
                    <a:pt x="20150" y="4928679"/>
                  </a:lnTo>
                  <a:cubicBezTo>
                    <a:pt x="301293" y="2160314"/>
                    <a:pt x="2639266" y="0"/>
                    <a:pt x="5481806" y="0"/>
                  </a:cubicBezTo>
                  <a:lnTo>
                    <a:pt x="5486400" y="116"/>
                  </a:lnTo>
                </a:path>
              </a:pathLst>
            </a:custGeom>
            <a:noFill/>
            <a:ln w="19050" cap="flat" cmpd="sng" algn="ctr">
              <a:solidFill>
                <a:srgbClr val="E7E6E6">
                  <a:lumMod val="9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yriad Pro"/>
              </a:endParaRPr>
            </a:p>
          </p:txBody>
        </p:sp>
        <p:sp>
          <p:nvSpPr>
            <p:cNvPr id="17" name="Forme libre : forme 25">
              <a:extLst>
                <a:ext uri="{FF2B5EF4-FFF2-40B4-BE49-F238E27FC236}">
                  <a16:creationId xmlns:a16="http://schemas.microsoft.com/office/drawing/2014/main" id="{EC186DC6-D5F4-4B2E-A100-EDEFDAE36DB6}"/>
                </a:ext>
              </a:extLst>
            </p:cNvPr>
            <p:cNvSpPr txBox="1">
              <a:spLocks/>
            </p:cNvSpPr>
            <p:nvPr userDrawn="1"/>
          </p:nvSpPr>
          <p:spPr>
            <a:xfrm>
              <a:off x="8106342" y="2795312"/>
              <a:ext cx="4085658" cy="4062688"/>
            </a:xfrm>
            <a:custGeom>
              <a:avLst/>
              <a:gdLst>
                <a:gd name="connsiteX0" fmla="*/ 4668443 w 4673036"/>
                <a:gd name="connsiteY0" fmla="*/ 0 h 4646764"/>
                <a:gd name="connsiteX1" fmla="*/ 4673036 w 4673036"/>
                <a:gd name="connsiteY1" fmla="*/ 116 h 4646764"/>
                <a:gd name="connsiteX2" fmla="*/ 4673036 w 4673036"/>
                <a:gd name="connsiteY2" fmla="*/ 4646764 h 4646764"/>
                <a:gd name="connsiteX3" fmla="*/ 0 w 4673036"/>
                <a:gd name="connsiteY3" fmla="*/ 4646764 h 4646764"/>
                <a:gd name="connsiteX4" fmla="*/ 5512 w 4673036"/>
                <a:gd name="connsiteY4" fmla="*/ 4428740 h 4646764"/>
                <a:gd name="connsiteX5" fmla="*/ 4668443 w 4673036"/>
                <a:gd name="connsiteY5" fmla="*/ 0 h 464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036" h="4646764">
                  <a:moveTo>
                    <a:pt x="4668443" y="0"/>
                  </a:moveTo>
                  <a:lnTo>
                    <a:pt x="4673036" y="116"/>
                  </a:lnTo>
                  <a:lnTo>
                    <a:pt x="4673036" y="4646764"/>
                  </a:lnTo>
                  <a:lnTo>
                    <a:pt x="0" y="4646764"/>
                  </a:lnTo>
                  <a:lnTo>
                    <a:pt x="5512" y="4428740"/>
                  </a:lnTo>
                  <a:cubicBezTo>
                    <a:pt x="130563" y="1961777"/>
                    <a:pt x="2170404" y="0"/>
                    <a:pt x="4668443" y="0"/>
                  </a:cubicBezTo>
                  <a:close/>
                </a:path>
              </a:pathLst>
            </a:custGeom>
          </p:spPr>
          <p:txBody>
            <a:bodyPr wrap="square">
              <a:noAutofit/>
            </a:bodyPr>
            <a:lstStyle>
              <a:lvl1pPr marL="228600" indent="-228600" algn="r"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1100" b="0" i="0" u="none" strike="noStrike" kern="1200" cap="none" spc="0" normalizeH="0" baseline="0" noProof="0" dirty="0">
                <a:ln>
                  <a:noFill/>
                </a:ln>
                <a:solidFill>
                  <a:sysClr val="windowText" lastClr="000000"/>
                </a:solidFill>
                <a:effectLst/>
                <a:uLnTx/>
                <a:uFillTx/>
                <a:latin typeface="Myriad Pro"/>
                <a:ea typeface="+mn-ea"/>
                <a:cs typeface="+mn-cs"/>
              </a:endParaRPr>
            </a:p>
            <a:p>
              <a:pPr marL="228600" marR="0" lvl="0" indent="-228600" algn="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1100" b="0" i="0" u="none" strike="noStrike" kern="1200" cap="none" spc="0" normalizeH="0" baseline="0" noProof="0" dirty="0">
                <a:ln>
                  <a:noFill/>
                </a:ln>
                <a:solidFill>
                  <a:sysClr val="windowText" lastClr="000000"/>
                </a:solidFill>
                <a:effectLst/>
                <a:uLnTx/>
                <a:uFillTx/>
                <a:latin typeface="Myriad Pro"/>
                <a:ea typeface="+mn-ea"/>
                <a:cs typeface="+mn-cs"/>
              </a:endParaRPr>
            </a:p>
            <a:p>
              <a:pPr marL="228600" marR="0" lvl="0" indent="-228600" algn="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1100" b="0" i="0" u="none" strike="noStrike" kern="1200" cap="none" spc="0" normalizeH="0" baseline="0" noProof="0" dirty="0">
                <a:ln>
                  <a:noFill/>
                </a:ln>
                <a:solidFill>
                  <a:sysClr val="windowText" lastClr="000000"/>
                </a:solidFill>
                <a:effectLst/>
                <a:uLnTx/>
                <a:uFillTx/>
                <a:latin typeface="Myriad Pro"/>
                <a:ea typeface="+mn-ea"/>
                <a:cs typeface="+mn-cs"/>
              </a:endParaRPr>
            </a:p>
            <a:p>
              <a:pPr marL="228600" marR="0" lvl="0" indent="-228600" algn="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1100" b="0" i="0" u="none" strike="noStrike" kern="1200" cap="none" spc="0" normalizeH="0" baseline="0" noProof="0" dirty="0">
                <a:ln>
                  <a:noFill/>
                </a:ln>
                <a:solidFill>
                  <a:sysClr val="windowText" lastClr="000000"/>
                </a:solidFill>
                <a:effectLst/>
                <a:uLnTx/>
                <a:uFillTx/>
                <a:latin typeface="Myriad Pro"/>
                <a:ea typeface="+mn-ea"/>
                <a:cs typeface="+mn-cs"/>
              </a:endParaRPr>
            </a:p>
            <a:p>
              <a:pPr marL="228600" marR="0" lvl="0" indent="-228600" algn="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1100" b="0" i="0" u="none" strike="noStrike" kern="1200" cap="none" spc="0" normalizeH="0" baseline="0" noProof="0" dirty="0">
                <a:ln>
                  <a:noFill/>
                </a:ln>
                <a:solidFill>
                  <a:sysClr val="windowText" lastClr="000000"/>
                </a:solidFill>
                <a:effectLst/>
                <a:uLnTx/>
                <a:uFillTx/>
                <a:latin typeface="Myriad Pro"/>
                <a:ea typeface="+mn-ea"/>
                <a:cs typeface="+mn-cs"/>
              </a:endParaRPr>
            </a:p>
            <a:p>
              <a:pPr marL="228600" marR="0" lvl="0" indent="-228600" algn="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1100" b="0" i="0" u="none" strike="noStrike" kern="1200" cap="none" spc="0" normalizeH="0" baseline="0" noProof="0" dirty="0">
                <a:ln>
                  <a:noFill/>
                </a:ln>
                <a:solidFill>
                  <a:sysClr val="windowText" lastClr="000000"/>
                </a:solidFill>
                <a:effectLst/>
                <a:uLnTx/>
                <a:uFillTx/>
                <a:latin typeface="Myriad Pro"/>
                <a:ea typeface="+mn-ea"/>
                <a:cs typeface="+mn-cs"/>
              </a:endParaRPr>
            </a:p>
          </p:txBody>
        </p:sp>
        <p:sp>
          <p:nvSpPr>
            <p:cNvPr id="18" name="Forme libre : forme 17">
              <a:extLst>
                <a:ext uri="{FF2B5EF4-FFF2-40B4-BE49-F238E27FC236}">
                  <a16:creationId xmlns:a16="http://schemas.microsoft.com/office/drawing/2014/main" id="{E5879149-6328-4ABB-8862-91AA28E11DE0}"/>
                </a:ext>
              </a:extLst>
            </p:cNvPr>
            <p:cNvSpPr/>
            <p:nvPr userDrawn="1"/>
          </p:nvSpPr>
          <p:spPr>
            <a:xfrm>
              <a:off x="7848600" y="2534742"/>
              <a:ext cx="4343400" cy="4323257"/>
            </a:xfrm>
            <a:custGeom>
              <a:avLst/>
              <a:gdLst>
                <a:gd name="connsiteX0" fmla="*/ 5660478 w 5665072"/>
                <a:gd name="connsiteY0" fmla="*/ 0 h 5638800"/>
                <a:gd name="connsiteX1" fmla="*/ 5665072 w 5665072"/>
                <a:gd name="connsiteY1" fmla="*/ 116 h 5638800"/>
                <a:gd name="connsiteX2" fmla="*/ 5665072 w 5665072"/>
                <a:gd name="connsiteY2" fmla="*/ 324495 h 5638800"/>
                <a:gd name="connsiteX3" fmla="*/ 5660479 w 5665072"/>
                <a:gd name="connsiteY3" fmla="*/ 324379 h 5638800"/>
                <a:gd name="connsiteX4" fmla="*/ 1886888 w 5665072"/>
                <a:gd name="connsiteY4" fmla="*/ 1887451 h 5638800"/>
                <a:gd name="connsiteX5" fmla="*/ 330760 w 5665072"/>
                <a:gd name="connsiteY5" fmla="*/ 5386418 h 5638800"/>
                <a:gd name="connsiteX6" fmla="*/ 324379 w 5665072"/>
                <a:gd name="connsiteY6" fmla="*/ 5638800 h 5638800"/>
                <a:gd name="connsiteX7" fmla="*/ 0 w 5665072"/>
                <a:gd name="connsiteY7" fmla="*/ 5638800 h 5638800"/>
                <a:gd name="connsiteX8" fmla="*/ 6803 w 5665072"/>
                <a:gd name="connsiteY8" fmla="*/ 5369725 h 5638800"/>
                <a:gd name="connsiteX9" fmla="*/ 5660478 w 5665072"/>
                <a:gd name="connsiteY9" fmla="*/ 0 h 563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5072" h="5638800">
                  <a:moveTo>
                    <a:pt x="5660478" y="0"/>
                  </a:moveTo>
                  <a:lnTo>
                    <a:pt x="5665072" y="116"/>
                  </a:lnTo>
                  <a:lnTo>
                    <a:pt x="5665072" y="324495"/>
                  </a:lnTo>
                  <a:lnTo>
                    <a:pt x="5660479" y="324379"/>
                  </a:lnTo>
                  <a:cubicBezTo>
                    <a:pt x="4186800" y="324379"/>
                    <a:pt x="2852634" y="921705"/>
                    <a:pt x="1886888" y="1887451"/>
                  </a:cubicBezTo>
                  <a:cubicBezTo>
                    <a:pt x="981501" y="2792838"/>
                    <a:pt x="399921" y="4022032"/>
                    <a:pt x="330760" y="5386418"/>
                  </a:cubicBezTo>
                  <a:lnTo>
                    <a:pt x="324379" y="5638800"/>
                  </a:lnTo>
                  <a:lnTo>
                    <a:pt x="0" y="5638800"/>
                  </a:lnTo>
                  <a:lnTo>
                    <a:pt x="6803" y="5369725"/>
                  </a:lnTo>
                  <a:cubicBezTo>
                    <a:pt x="158424" y="2378601"/>
                    <a:pt x="2631674" y="0"/>
                    <a:pt x="5660478" y="0"/>
                  </a:cubicBezTo>
                  <a:close/>
                </a:path>
              </a:pathLst>
            </a:custGeom>
            <a:solidFill>
              <a:sysClr val="window" lastClr="FFFFFF"/>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yriad Pro"/>
              </a:endParaRPr>
            </a:p>
          </p:txBody>
        </p:sp>
        <p:sp>
          <p:nvSpPr>
            <p:cNvPr id="19" name="Forme libre : forme 18">
              <a:extLst>
                <a:ext uri="{FF2B5EF4-FFF2-40B4-BE49-F238E27FC236}">
                  <a16:creationId xmlns:a16="http://schemas.microsoft.com/office/drawing/2014/main" id="{3C596200-C56D-48F1-9667-8C0AF2DE3E45}"/>
                </a:ext>
              </a:extLst>
            </p:cNvPr>
            <p:cNvSpPr/>
            <p:nvPr userDrawn="1"/>
          </p:nvSpPr>
          <p:spPr>
            <a:xfrm>
              <a:off x="7519759" y="3566729"/>
              <a:ext cx="1674234" cy="3291272"/>
            </a:xfrm>
            <a:custGeom>
              <a:avLst/>
              <a:gdLst>
                <a:gd name="connsiteX0" fmla="*/ 1576247 w 1914931"/>
                <a:gd name="connsiteY0" fmla="*/ 0 h 3764445"/>
                <a:gd name="connsiteX1" fmla="*/ 1914931 w 1914931"/>
                <a:gd name="connsiteY1" fmla="*/ 338684 h 3764445"/>
                <a:gd name="connsiteX2" fmla="*/ 1901193 w 1914931"/>
                <a:gd name="connsiteY2" fmla="*/ 351781 h 3764445"/>
                <a:gd name="connsiteX3" fmla="*/ 484729 w 1914931"/>
                <a:gd name="connsiteY3" fmla="*/ 3536712 h 3764445"/>
                <a:gd name="connsiteX4" fmla="*/ 478971 w 1914931"/>
                <a:gd name="connsiteY4" fmla="*/ 3764445 h 3764445"/>
                <a:gd name="connsiteX5" fmla="*/ 0 w 1914931"/>
                <a:gd name="connsiteY5" fmla="*/ 3764445 h 3764445"/>
                <a:gd name="connsiteX6" fmla="*/ 6381 w 1914931"/>
                <a:gd name="connsiteY6" fmla="*/ 3512064 h 3764445"/>
                <a:gd name="connsiteX7" fmla="*/ 1562509 w 1914931"/>
                <a:gd name="connsiteY7" fmla="*/ 13097 h 3764445"/>
                <a:gd name="connsiteX8" fmla="*/ 1576247 w 1914931"/>
                <a:gd name="connsiteY8" fmla="*/ 0 h 376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31" h="3764445">
                  <a:moveTo>
                    <a:pt x="1576247" y="0"/>
                  </a:moveTo>
                  <a:lnTo>
                    <a:pt x="1914931" y="338684"/>
                  </a:lnTo>
                  <a:lnTo>
                    <a:pt x="1901193" y="351781"/>
                  </a:lnTo>
                  <a:cubicBezTo>
                    <a:pt x="1077066" y="1175909"/>
                    <a:pt x="547683" y="2294781"/>
                    <a:pt x="484729" y="3536712"/>
                  </a:cubicBezTo>
                  <a:lnTo>
                    <a:pt x="478971" y="3764445"/>
                  </a:lnTo>
                  <a:lnTo>
                    <a:pt x="0" y="3764445"/>
                  </a:lnTo>
                  <a:lnTo>
                    <a:pt x="6381" y="3512064"/>
                  </a:lnTo>
                  <a:cubicBezTo>
                    <a:pt x="75542" y="2147678"/>
                    <a:pt x="657122" y="918484"/>
                    <a:pt x="1562509" y="13097"/>
                  </a:cubicBezTo>
                  <a:lnTo>
                    <a:pt x="1576247" y="0"/>
                  </a:lnTo>
                  <a:close/>
                </a:path>
              </a:pathLst>
            </a:custGeom>
            <a:solidFill>
              <a:srgbClr val="A6EDED"/>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yriad Pro"/>
              </a:endParaRPr>
            </a:p>
          </p:txBody>
        </p:sp>
        <p:sp>
          <p:nvSpPr>
            <p:cNvPr id="20" name="Forme libre : forme 19">
              <a:extLst>
                <a:ext uri="{FF2B5EF4-FFF2-40B4-BE49-F238E27FC236}">
                  <a16:creationId xmlns:a16="http://schemas.microsoft.com/office/drawing/2014/main" id="{E253E367-BEA2-4DDE-9D1D-637A4BC986E5}"/>
                </a:ext>
              </a:extLst>
            </p:cNvPr>
            <p:cNvSpPr/>
            <p:nvPr userDrawn="1"/>
          </p:nvSpPr>
          <p:spPr>
            <a:xfrm>
              <a:off x="8900727" y="2211578"/>
              <a:ext cx="3291274" cy="1651264"/>
            </a:xfrm>
            <a:custGeom>
              <a:avLst/>
              <a:gdLst>
                <a:gd name="connsiteX0" fmla="*/ 3759853 w 3764446"/>
                <a:gd name="connsiteY0" fmla="*/ 0 h 1888659"/>
                <a:gd name="connsiteX1" fmla="*/ 3764446 w 3764446"/>
                <a:gd name="connsiteY1" fmla="*/ 116 h 1888659"/>
                <a:gd name="connsiteX2" fmla="*/ 3764446 w 3764446"/>
                <a:gd name="connsiteY2" fmla="*/ 479087 h 1888659"/>
                <a:gd name="connsiteX3" fmla="*/ 3759853 w 3764446"/>
                <a:gd name="connsiteY3" fmla="*/ 478971 h 1888659"/>
                <a:gd name="connsiteX4" fmla="*/ 493651 w 3764446"/>
                <a:gd name="connsiteY4" fmla="*/ 1740911 h 1888659"/>
                <a:gd name="connsiteX5" fmla="*/ 338684 w 3764446"/>
                <a:gd name="connsiteY5" fmla="*/ 1888659 h 1888659"/>
                <a:gd name="connsiteX6" fmla="*/ 0 w 3764446"/>
                <a:gd name="connsiteY6" fmla="*/ 1549975 h 1888659"/>
                <a:gd name="connsiteX7" fmla="*/ 171601 w 3764446"/>
                <a:gd name="connsiteY7" fmla="*/ 1386368 h 1888659"/>
                <a:gd name="connsiteX8" fmla="*/ 3759853 w 3764446"/>
                <a:gd name="connsiteY8" fmla="*/ 0 h 188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64446" h="1888659">
                  <a:moveTo>
                    <a:pt x="3759853" y="0"/>
                  </a:moveTo>
                  <a:lnTo>
                    <a:pt x="3764446" y="116"/>
                  </a:lnTo>
                  <a:lnTo>
                    <a:pt x="3764446" y="479087"/>
                  </a:lnTo>
                  <a:lnTo>
                    <a:pt x="3759853" y="478971"/>
                  </a:lnTo>
                  <a:cubicBezTo>
                    <a:pt x="2502277" y="478971"/>
                    <a:pt x="1356314" y="956847"/>
                    <a:pt x="493651" y="1740911"/>
                  </a:cubicBezTo>
                  <a:lnTo>
                    <a:pt x="338684" y="1888659"/>
                  </a:lnTo>
                  <a:lnTo>
                    <a:pt x="0" y="1549975"/>
                  </a:lnTo>
                  <a:lnTo>
                    <a:pt x="171601" y="1386368"/>
                  </a:lnTo>
                  <a:cubicBezTo>
                    <a:pt x="1119324" y="524994"/>
                    <a:pt x="2378279" y="0"/>
                    <a:pt x="3759853" y="0"/>
                  </a:cubicBezTo>
                  <a:close/>
                </a:path>
              </a:pathLst>
            </a:custGeom>
            <a:solidFill>
              <a:srgbClr val="13AFB7"/>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yriad Pro"/>
              </a:endParaRPr>
            </a:p>
          </p:txBody>
        </p:sp>
      </p:grpSp>
      <p:pic>
        <p:nvPicPr>
          <p:cNvPr id="22" name="Image 21">
            <a:extLst>
              <a:ext uri="{FF2B5EF4-FFF2-40B4-BE49-F238E27FC236}">
                <a16:creationId xmlns:a16="http://schemas.microsoft.com/office/drawing/2014/main" id="{11F49014-445B-418D-AADD-218BEA91B73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6684" y="2160000"/>
            <a:ext cx="1260000" cy="1260000"/>
          </a:xfrm>
          <a:prstGeom prst="rect">
            <a:avLst/>
          </a:prstGeom>
        </p:spPr>
      </p:pic>
    </p:spTree>
    <p:extLst>
      <p:ext uri="{BB962C8B-B14F-4D97-AF65-F5344CB8AC3E}">
        <p14:creationId xmlns:p14="http://schemas.microsoft.com/office/powerpoint/2010/main" val="1159109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75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Forme libre : forme 13">
            <a:extLst>
              <a:ext uri="{FF2B5EF4-FFF2-40B4-BE49-F238E27FC236}">
                <a16:creationId xmlns:a16="http://schemas.microsoft.com/office/drawing/2014/main" id="{6FC173DA-6C97-4996-8041-08139F49C547}"/>
              </a:ext>
            </a:extLst>
          </p:cNvPr>
          <p:cNvSpPr/>
          <p:nvPr userDrawn="1"/>
        </p:nvSpPr>
        <p:spPr>
          <a:xfrm>
            <a:off x="0" y="0"/>
            <a:ext cx="4865298" cy="4836626"/>
          </a:xfrm>
          <a:custGeom>
            <a:avLst/>
            <a:gdLst>
              <a:gd name="connsiteX0" fmla="*/ 2816951 w 2857500"/>
              <a:gd name="connsiteY0" fmla="*/ 0 h 2800350"/>
              <a:gd name="connsiteX1" fmla="*/ 2857500 w 2857500"/>
              <a:gd name="connsiteY1" fmla="*/ 0 h 2800350"/>
              <a:gd name="connsiteX2" fmla="*/ 2857500 w 2857500"/>
              <a:gd name="connsiteY2" fmla="*/ 2800350 h 2800350"/>
              <a:gd name="connsiteX3" fmla="*/ 0 w 2857500"/>
              <a:gd name="connsiteY3" fmla="*/ 2800350 h 2800350"/>
              <a:gd name="connsiteX4" fmla="*/ 0 w 2857500"/>
              <a:gd name="connsiteY4" fmla="*/ 2748666 h 2800350"/>
              <a:gd name="connsiteX5" fmla="*/ 7869 w 2857500"/>
              <a:gd name="connsiteY5" fmla="*/ 2728708 h 2800350"/>
              <a:gd name="connsiteX6" fmla="*/ 2684258 w 2857500"/>
              <a:gd name="connsiteY6" fmla="*/ 52319 h 2800350"/>
              <a:gd name="connsiteX7" fmla="*/ 2816951 w 2857500"/>
              <a:gd name="connsiteY7" fmla="*/ 0 h 2800350"/>
              <a:gd name="connsiteX0" fmla="*/ 2857500 w 2948940"/>
              <a:gd name="connsiteY0" fmla="*/ 0 h 2800350"/>
              <a:gd name="connsiteX1" fmla="*/ 2857500 w 2948940"/>
              <a:gd name="connsiteY1" fmla="*/ 2800350 h 2800350"/>
              <a:gd name="connsiteX2" fmla="*/ 0 w 2948940"/>
              <a:gd name="connsiteY2" fmla="*/ 2800350 h 2800350"/>
              <a:gd name="connsiteX3" fmla="*/ 0 w 2948940"/>
              <a:gd name="connsiteY3" fmla="*/ 2748666 h 2800350"/>
              <a:gd name="connsiteX4" fmla="*/ 7869 w 2948940"/>
              <a:gd name="connsiteY4" fmla="*/ 2728708 h 2800350"/>
              <a:gd name="connsiteX5" fmla="*/ 2684258 w 2948940"/>
              <a:gd name="connsiteY5" fmla="*/ 52319 h 2800350"/>
              <a:gd name="connsiteX6" fmla="*/ 2816951 w 2948940"/>
              <a:gd name="connsiteY6" fmla="*/ 0 h 2800350"/>
              <a:gd name="connsiteX7" fmla="*/ 2948940 w 2948940"/>
              <a:gd name="connsiteY7" fmla="*/ 91440 h 2800350"/>
              <a:gd name="connsiteX0" fmla="*/ 2857500 w 2948940"/>
              <a:gd name="connsiteY0" fmla="*/ 2800350 h 2800350"/>
              <a:gd name="connsiteX1" fmla="*/ 0 w 2948940"/>
              <a:gd name="connsiteY1" fmla="*/ 2800350 h 2800350"/>
              <a:gd name="connsiteX2" fmla="*/ 0 w 2948940"/>
              <a:gd name="connsiteY2" fmla="*/ 2748666 h 2800350"/>
              <a:gd name="connsiteX3" fmla="*/ 7869 w 2948940"/>
              <a:gd name="connsiteY3" fmla="*/ 2728708 h 2800350"/>
              <a:gd name="connsiteX4" fmla="*/ 2684258 w 2948940"/>
              <a:gd name="connsiteY4" fmla="*/ 52319 h 2800350"/>
              <a:gd name="connsiteX5" fmla="*/ 2816951 w 2948940"/>
              <a:gd name="connsiteY5" fmla="*/ 0 h 2800350"/>
              <a:gd name="connsiteX6" fmla="*/ 2948940 w 2948940"/>
              <a:gd name="connsiteY6" fmla="*/ 91440 h 2800350"/>
              <a:gd name="connsiteX0" fmla="*/ 2857500 w 2857500"/>
              <a:gd name="connsiteY0" fmla="*/ 2800350 h 2800350"/>
              <a:gd name="connsiteX1" fmla="*/ 0 w 2857500"/>
              <a:gd name="connsiteY1" fmla="*/ 2800350 h 2800350"/>
              <a:gd name="connsiteX2" fmla="*/ 0 w 2857500"/>
              <a:gd name="connsiteY2" fmla="*/ 2748666 h 2800350"/>
              <a:gd name="connsiteX3" fmla="*/ 7869 w 2857500"/>
              <a:gd name="connsiteY3" fmla="*/ 2728708 h 2800350"/>
              <a:gd name="connsiteX4" fmla="*/ 2684258 w 2857500"/>
              <a:gd name="connsiteY4" fmla="*/ 52319 h 2800350"/>
              <a:gd name="connsiteX5" fmla="*/ 2816951 w 2857500"/>
              <a:gd name="connsiteY5" fmla="*/ 0 h 2800350"/>
              <a:gd name="connsiteX0" fmla="*/ 0 w 2816951"/>
              <a:gd name="connsiteY0" fmla="*/ 2800350 h 2800350"/>
              <a:gd name="connsiteX1" fmla="*/ 0 w 2816951"/>
              <a:gd name="connsiteY1" fmla="*/ 2748666 h 2800350"/>
              <a:gd name="connsiteX2" fmla="*/ 7869 w 2816951"/>
              <a:gd name="connsiteY2" fmla="*/ 2728708 h 2800350"/>
              <a:gd name="connsiteX3" fmla="*/ 2684258 w 2816951"/>
              <a:gd name="connsiteY3" fmla="*/ 52319 h 2800350"/>
              <a:gd name="connsiteX4" fmla="*/ 2816951 w 2816951"/>
              <a:gd name="connsiteY4" fmla="*/ 0 h 280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6951" h="2800350">
                <a:moveTo>
                  <a:pt x="0" y="2800350"/>
                </a:moveTo>
                <a:lnTo>
                  <a:pt x="0" y="2748666"/>
                </a:lnTo>
                <a:lnTo>
                  <a:pt x="7869" y="2728708"/>
                </a:lnTo>
                <a:cubicBezTo>
                  <a:pt x="516851" y="1525337"/>
                  <a:pt x="1480887" y="561301"/>
                  <a:pt x="2684258" y="52319"/>
                </a:cubicBezTo>
                <a:lnTo>
                  <a:pt x="2816951" y="0"/>
                </a:lnTo>
              </a:path>
            </a:pathLst>
          </a:custGeom>
          <a:noFill/>
          <a:ln w="19050" cap="flat" cmpd="sng" algn="ctr">
            <a:solidFill>
              <a:srgbClr val="E7E6E6">
                <a:lumMod val="90000"/>
              </a:srgbClr>
            </a:solidFill>
            <a:prstDash val="solid"/>
            <a:miter lim="800000"/>
          </a:ln>
          <a:effectLst/>
        </p:spPr>
        <p:txBody>
          <a:bodyPr wrap="square" rtlCol="0" anchor="ctr">
            <a:noAutofit/>
          </a:bodyPr>
          <a:lstStyle/>
          <a:p>
            <a:pPr algn="ctr">
              <a:defRPr/>
            </a:pPr>
            <a:endParaRPr lang="fr-FR" kern="0">
              <a:solidFill>
                <a:prstClr val="white"/>
              </a:solidFill>
              <a:latin typeface="Myriad Pro"/>
            </a:endParaRPr>
          </a:p>
        </p:txBody>
      </p:sp>
      <p:pic>
        <p:nvPicPr>
          <p:cNvPr id="22" name="Image 21">
            <a:extLst>
              <a:ext uri="{FF2B5EF4-FFF2-40B4-BE49-F238E27FC236}">
                <a16:creationId xmlns:a16="http://schemas.microsoft.com/office/drawing/2014/main" id="{11F49014-445B-418D-AADD-218BEA91B7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6684" y="2160000"/>
            <a:ext cx="1260000" cy="1260000"/>
          </a:xfrm>
          <a:prstGeom prst="rect">
            <a:avLst/>
          </a:prstGeom>
        </p:spPr>
      </p:pic>
      <p:grpSp>
        <p:nvGrpSpPr>
          <p:cNvPr id="10" name="Groupe 9">
            <a:extLst>
              <a:ext uri="{FF2B5EF4-FFF2-40B4-BE49-F238E27FC236}">
                <a16:creationId xmlns:a16="http://schemas.microsoft.com/office/drawing/2014/main" id="{81CFA3DD-99F0-4B85-A75F-F1664B149993}"/>
              </a:ext>
            </a:extLst>
          </p:cNvPr>
          <p:cNvGrpSpPr/>
          <p:nvPr userDrawn="1"/>
        </p:nvGrpSpPr>
        <p:grpSpPr>
          <a:xfrm>
            <a:off x="9390742" y="4072492"/>
            <a:ext cx="2801259" cy="2785510"/>
            <a:chOff x="9042400" y="3726107"/>
            <a:chExt cx="3149602" cy="3131895"/>
          </a:xfrm>
        </p:grpSpPr>
        <p:sp>
          <p:nvSpPr>
            <p:cNvPr id="11" name="Forme libre : forme 10">
              <a:extLst>
                <a:ext uri="{FF2B5EF4-FFF2-40B4-BE49-F238E27FC236}">
                  <a16:creationId xmlns:a16="http://schemas.microsoft.com/office/drawing/2014/main" id="{B0D74AE8-D6C3-4F66-9658-D70D738EFABB}"/>
                </a:ext>
              </a:extLst>
            </p:cNvPr>
            <p:cNvSpPr/>
            <p:nvPr userDrawn="1"/>
          </p:nvSpPr>
          <p:spPr>
            <a:xfrm>
              <a:off x="9042400" y="3726107"/>
              <a:ext cx="3149602" cy="3131895"/>
            </a:xfrm>
            <a:custGeom>
              <a:avLst/>
              <a:gdLst>
                <a:gd name="connsiteX0" fmla="*/ 4668443 w 4673037"/>
                <a:gd name="connsiteY0" fmla="*/ 0 h 4646765"/>
                <a:gd name="connsiteX1" fmla="*/ 4673037 w 4673037"/>
                <a:gd name="connsiteY1" fmla="*/ 116 h 4646765"/>
                <a:gd name="connsiteX2" fmla="*/ 4673037 w 4673037"/>
                <a:gd name="connsiteY2" fmla="*/ 4646765 h 4646765"/>
                <a:gd name="connsiteX3" fmla="*/ 0 w 4673037"/>
                <a:gd name="connsiteY3" fmla="*/ 4646765 h 4646765"/>
                <a:gd name="connsiteX4" fmla="*/ 5512 w 4673037"/>
                <a:gd name="connsiteY4" fmla="*/ 4428740 h 4646765"/>
                <a:gd name="connsiteX5" fmla="*/ 4668443 w 4673037"/>
                <a:gd name="connsiteY5" fmla="*/ 0 h 4646765"/>
                <a:gd name="connsiteX0" fmla="*/ 4673037 w 4808706"/>
                <a:gd name="connsiteY0" fmla="*/ 4646765 h 4782434"/>
                <a:gd name="connsiteX1" fmla="*/ 0 w 4808706"/>
                <a:gd name="connsiteY1" fmla="*/ 4646765 h 4782434"/>
                <a:gd name="connsiteX2" fmla="*/ 5512 w 4808706"/>
                <a:gd name="connsiteY2" fmla="*/ 4428740 h 4782434"/>
                <a:gd name="connsiteX3" fmla="*/ 4668443 w 4808706"/>
                <a:gd name="connsiteY3" fmla="*/ 0 h 4782434"/>
                <a:gd name="connsiteX4" fmla="*/ 4673037 w 4808706"/>
                <a:gd name="connsiteY4" fmla="*/ 116 h 4782434"/>
                <a:gd name="connsiteX5" fmla="*/ 4808706 w 4808706"/>
                <a:gd name="connsiteY5" fmla="*/ 4782434 h 4782434"/>
                <a:gd name="connsiteX0" fmla="*/ 4673037 w 4673037"/>
                <a:gd name="connsiteY0" fmla="*/ 4646765 h 4646765"/>
                <a:gd name="connsiteX1" fmla="*/ 0 w 4673037"/>
                <a:gd name="connsiteY1" fmla="*/ 4646765 h 4646765"/>
                <a:gd name="connsiteX2" fmla="*/ 5512 w 4673037"/>
                <a:gd name="connsiteY2" fmla="*/ 4428740 h 4646765"/>
                <a:gd name="connsiteX3" fmla="*/ 4668443 w 4673037"/>
                <a:gd name="connsiteY3" fmla="*/ 0 h 4646765"/>
                <a:gd name="connsiteX4" fmla="*/ 4673037 w 4673037"/>
                <a:gd name="connsiteY4" fmla="*/ 116 h 4646765"/>
                <a:gd name="connsiteX0" fmla="*/ 0 w 4673037"/>
                <a:gd name="connsiteY0" fmla="*/ 4646765 h 4646765"/>
                <a:gd name="connsiteX1" fmla="*/ 5512 w 4673037"/>
                <a:gd name="connsiteY1" fmla="*/ 4428740 h 4646765"/>
                <a:gd name="connsiteX2" fmla="*/ 4668443 w 4673037"/>
                <a:gd name="connsiteY2" fmla="*/ 0 h 4646765"/>
                <a:gd name="connsiteX3" fmla="*/ 4673037 w 4673037"/>
                <a:gd name="connsiteY3" fmla="*/ 116 h 4646765"/>
              </a:gdLst>
              <a:ahLst/>
              <a:cxnLst>
                <a:cxn ang="0">
                  <a:pos x="connsiteX0" y="connsiteY0"/>
                </a:cxn>
                <a:cxn ang="0">
                  <a:pos x="connsiteX1" y="connsiteY1"/>
                </a:cxn>
                <a:cxn ang="0">
                  <a:pos x="connsiteX2" y="connsiteY2"/>
                </a:cxn>
                <a:cxn ang="0">
                  <a:pos x="connsiteX3" y="connsiteY3"/>
                </a:cxn>
              </a:cxnLst>
              <a:rect l="l" t="t" r="r" b="b"/>
              <a:pathLst>
                <a:path w="4673037" h="4646765">
                  <a:moveTo>
                    <a:pt x="0" y="4646765"/>
                  </a:moveTo>
                  <a:lnTo>
                    <a:pt x="5512" y="4428740"/>
                  </a:lnTo>
                  <a:cubicBezTo>
                    <a:pt x="130563" y="1961777"/>
                    <a:pt x="2170404" y="0"/>
                    <a:pt x="4668443" y="0"/>
                  </a:cubicBezTo>
                  <a:lnTo>
                    <a:pt x="4673037" y="116"/>
                  </a:lnTo>
                </a:path>
              </a:pathLst>
            </a:custGeom>
            <a:noFill/>
            <a:ln w="12700" cap="flat" cmpd="sng" algn="ctr">
              <a:solidFill>
                <a:srgbClr val="D1CFCF"/>
              </a:solid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Forme libre : forme 11">
              <a:extLst>
                <a:ext uri="{FF2B5EF4-FFF2-40B4-BE49-F238E27FC236}">
                  <a16:creationId xmlns:a16="http://schemas.microsoft.com/office/drawing/2014/main" id="{E4B2502E-752B-4CF5-9A85-7C12045A1499}"/>
                </a:ext>
              </a:extLst>
            </p:cNvPr>
            <p:cNvSpPr/>
            <p:nvPr userDrawn="1"/>
          </p:nvSpPr>
          <p:spPr>
            <a:xfrm>
              <a:off x="9245600" y="5414230"/>
              <a:ext cx="861131" cy="1443770"/>
            </a:xfrm>
            <a:custGeom>
              <a:avLst/>
              <a:gdLst>
                <a:gd name="connsiteX0" fmla="*/ 386992 w 861131"/>
                <a:gd name="connsiteY0" fmla="*/ 0 h 1443770"/>
                <a:gd name="connsiteX1" fmla="*/ 861131 w 861131"/>
                <a:gd name="connsiteY1" fmla="*/ 266327 h 1443770"/>
                <a:gd name="connsiteX2" fmla="*/ 769102 w 861131"/>
                <a:gd name="connsiteY2" fmla="*/ 441428 h 1443770"/>
                <a:gd name="connsiteX3" fmla="*/ 548132 w 861131"/>
                <a:gd name="connsiteY3" fmla="*/ 1331745 h 1443770"/>
                <a:gd name="connsiteX4" fmla="*/ 545300 w 861131"/>
                <a:gd name="connsiteY4" fmla="*/ 1443770 h 1443770"/>
                <a:gd name="connsiteX5" fmla="*/ 0 w 861131"/>
                <a:gd name="connsiteY5" fmla="*/ 1443770 h 1443770"/>
                <a:gd name="connsiteX6" fmla="*/ 3475 w 861131"/>
                <a:gd name="connsiteY6" fmla="*/ 1306303 h 1443770"/>
                <a:gd name="connsiteX7" fmla="*/ 274628 w 861131"/>
                <a:gd name="connsiteY7" fmla="*/ 213792 h 1443770"/>
                <a:gd name="connsiteX8" fmla="*/ 386992 w 861131"/>
                <a:gd name="connsiteY8" fmla="*/ 0 h 144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131" h="1443770">
                  <a:moveTo>
                    <a:pt x="386992" y="0"/>
                  </a:moveTo>
                  <a:lnTo>
                    <a:pt x="861131" y="266327"/>
                  </a:lnTo>
                  <a:lnTo>
                    <a:pt x="769102" y="441428"/>
                  </a:lnTo>
                  <a:cubicBezTo>
                    <a:pt x="641750" y="714181"/>
                    <a:pt x="564195" y="1014851"/>
                    <a:pt x="548132" y="1331745"/>
                  </a:cubicBezTo>
                  <a:lnTo>
                    <a:pt x="545300" y="1443770"/>
                  </a:lnTo>
                  <a:lnTo>
                    <a:pt x="0" y="1443770"/>
                  </a:lnTo>
                  <a:lnTo>
                    <a:pt x="3475" y="1306303"/>
                  </a:lnTo>
                  <a:cubicBezTo>
                    <a:pt x="23187" y="917442"/>
                    <a:pt x="118354" y="548488"/>
                    <a:pt x="274628" y="213792"/>
                  </a:cubicBezTo>
                  <a:lnTo>
                    <a:pt x="386992" y="0"/>
                  </a:lnTo>
                  <a:close/>
                </a:path>
              </a:pathLst>
            </a:custGeom>
            <a:solidFill>
              <a:srgbClr val="A6EDED"/>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Forme libre : forme 12">
              <a:extLst>
                <a:ext uri="{FF2B5EF4-FFF2-40B4-BE49-F238E27FC236}">
                  <a16:creationId xmlns:a16="http://schemas.microsoft.com/office/drawing/2014/main" id="{FE557D90-A04E-412C-B261-1AE33EB3EA6D}"/>
                </a:ext>
              </a:extLst>
            </p:cNvPr>
            <p:cNvSpPr/>
            <p:nvPr userDrawn="1"/>
          </p:nvSpPr>
          <p:spPr>
            <a:xfrm>
              <a:off x="10029372" y="5797028"/>
              <a:ext cx="2162627" cy="1060972"/>
            </a:xfrm>
            <a:custGeom>
              <a:avLst/>
              <a:gdLst>
                <a:gd name="connsiteX0" fmla="*/ 284710 w 2162627"/>
                <a:gd name="connsiteY0" fmla="*/ 0 h 1060972"/>
                <a:gd name="connsiteX1" fmla="*/ 2162627 w 2162627"/>
                <a:gd name="connsiteY1" fmla="*/ 1054839 h 1060972"/>
                <a:gd name="connsiteX2" fmla="*/ 2162627 w 2162627"/>
                <a:gd name="connsiteY2" fmla="*/ 1060972 h 1060972"/>
                <a:gd name="connsiteX3" fmla="*/ 0 w 2162627"/>
                <a:gd name="connsiteY3" fmla="*/ 1060972 h 1060972"/>
                <a:gd name="connsiteX4" fmla="*/ 2551 w 2162627"/>
                <a:gd name="connsiteY4" fmla="*/ 960073 h 1060972"/>
                <a:gd name="connsiteX5" fmla="*/ 201574 w 2162627"/>
                <a:gd name="connsiteY5" fmla="*/ 158180 h 1060972"/>
                <a:gd name="connsiteX6" fmla="*/ 284710 w 2162627"/>
                <a:gd name="connsiteY6" fmla="*/ 0 h 10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627" h="1060972">
                  <a:moveTo>
                    <a:pt x="284710" y="0"/>
                  </a:moveTo>
                  <a:lnTo>
                    <a:pt x="2162627" y="1054839"/>
                  </a:lnTo>
                  <a:lnTo>
                    <a:pt x="2162627" y="1060972"/>
                  </a:lnTo>
                  <a:lnTo>
                    <a:pt x="0" y="1060972"/>
                  </a:lnTo>
                  <a:lnTo>
                    <a:pt x="2551" y="960073"/>
                  </a:lnTo>
                  <a:cubicBezTo>
                    <a:pt x="17019" y="674652"/>
                    <a:pt x="86871" y="403844"/>
                    <a:pt x="201574" y="158180"/>
                  </a:cubicBezTo>
                  <a:lnTo>
                    <a:pt x="284710" y="0"/>
                  </a:lnTo>
                  <a:close/>
                </a:path>
              </a:pathLst>
            </a:custGeom>
            <a:solidFill>
              <a:srgbClr val="A6EDED"/>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Forme libre : forme 20">
              <a:extLst>
                <a:ext uri="{FF2B5EF4-FFF2-40B4-BE49-F238E27FC236}">
                  <a16:creationId xmlns:a16="http://schemas.microsoft.com/office/drawing/2014/main" id="{B27C1DDA-C4BC-4BCE-874D-B528D4CFB17C}"/>
                </a:ext>
              </a:extLst>
            </p:cNvPr>
            <p:cNvSpPr/>
            <p:nvPr userDrawn="1"/>
          </p:nvSpPr>
          <p:spPr>
            <a:xfrm>
              <a:off x="9632591" y="3928165"/>
              <a:ext cx="2559408" cy="1752392"/>
            </a:xfrm>
            <a:custGeom>
              <a:avLst/>
              <a:gdLst>
                <a:gd name="connsiteX0" fmla="*/ 2556512 w 2559408"/>
                <a:gd name="connsiteY0" fmla="*/ 0 h 1752392"/>
                <a:gd name="connsiteX1" fmla="*/ 2559408 w 2559408"/>
                <a:gd name="connsiteY1" fmla="*/ 73 h 1752392"/>
                <a:gd name="connsiteX2" fmla="*/ 2559408 w 2559408"/>
                <a:gd name="connsiteY2" fmla="*/ 779418 h 1752392"/>
                <a:gd name="connsiteX3" fmla="*/ 2559407 w 2559408"/>
                <a:gd name="connsiteY3" fmla="*/ 779418 h 1752392"/>
                <a:gd name="connsiteX4" fmla="*/ 2559407 w 2559408"/>
                <a:gd name="connsiteY4" fmla="*/ 542295 h 1752392"/>
                <a:gd name="connsiteX5" fmla="*/ 2557046 w 2559408"/>
                <a:gd name="connsiteY5" fmla="*/ 542235 h 1752392"/>
                <a:gd name="connsiteX6" fmla="*/ 486777 w 2559408"/>
                <a:gd name="connsiteY6" fmla="*/ 1728346 h 1752392"/>
                <a:gd name="connsiteX7" fmla="*/ 474139 w 2559408"/>
                <a:gd name="connsiteY7" fmla="*/ 1752392 h 1752392"/>
                <a:gd name="connsiteX8" fmla="*/ 0 w 2559408"/>
                <a:gd name="connsiteY8" fmla="*/ 1486065 h 1752392"/>
                <a:gd name="connsiteX9" fmla="*/ 16074 w 2559408"/>
                <a:gd name="connsiteY9" fmla="*/ 1455482 h 1752392"/>
                <a:gd name="connsiteX10" fmla="*/ 2556512 w 2559408"/>
                <a:gd name="connsiteY10" fmla="*/ 0 h 175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59408" h="1752392">
                  <a:moveTo>
                    <a:pt x="2556512" y="0"/>
                  </a:moveTo>
                  <a:lnTo>
                    <a:pt x="2559408" y="73"/>
                  </a:lnTo>
                  <a:lnTo>
                    <a:pt x="2559408" y="779418"/>
                  </a:lnTo>
                  <a:lnTo>
                    <a:pt x="2559407" y="779418"/>
                  </a:lnTo>
                  <a:lnTo>
                    <a:pt x="2559407" y="542295"/>
                  </a:lnTo>
                  <a:lnTo>
                    <a:pt x="2557046" y="542235"/>
                  </a:lnTo>
                  <a:cubicBezTo>
                    <a:pt x="1674612" y="542235"/>
                    <a:pt x="903455" y="1018673"/>
                    <a:pt x="486777" y="1728346"/>
                  </a:cubicBezTo>
                  <a:lnTo>
                    <a:pt x="474139" y="1752392"/>
                  </a:lnTo>
                  <a:lnTo>
                    <a:pt x="0" y="1486065"/>
                  </a:lnTo>
                  <a:lnTo>
                    <a:pt x="16074" y="1455482"/>
                  </a:lnTo>
                  <a:cubicBezTo>
                    <a:pt x="527381" y="584639"/>
                    <a:pt x="1473671" y="0"/>
                    <a:pt x="2556512" y="0"/>
                  </a:cubicBezTo>
                  <a:close/>
                </a:path>
              </a:pathLst>
            </a:custGeom>
            <a:solidFill>
              <a:srgbClr val="13AFB7"/>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Forme libre : forme 22">
              <a:extLst>
                <a:ext uri="{FF2B5EF4-FFF2-40B4-BE49-F238E27FC236}">
                  <a16:creationId xmlns:a16="http://schemas.microsoft.com/office/drawing/2014/main" id="{7F509CA1-5FBC-4DDB-B395-E1BF05F72D1C}"/>
                </a:ext>
              </a:extLst>
            </p:cNvPr>
            <p:cNvSpPr/>
            <p:nvPr userDrawn="1"/>
          </p:nvSpPr>
          <p:spPr>
            <a:xfrm>
              <a:off x="10314082" y="4707529"/>
              <a:ext cx="1877917" cy="2144338"/>
            </a:xfrm>
            <a:custGeom>
              <a:avLst/>
              <a:gdLst>
                <a:gd name="connsiteX0" fmla="*/ 1875793 w 1877917"/>
                <a:gd name="connsiteY0" fmla="*/ 0 h 2144338"/>
                <a:gd name="connsiteX1" fmla="*/ 1877917 w 1877917"/>
                <a:gd name="connsiteY1" fmla="*/ 54 h 2144338"/>
                <a:gd name="connsiteX2" fmla="*/ 1877917 w 1877917"/>
                <a:gd name="connsiteY2" fmla="*/ 2144338 h 2144338"/>
                <a:gd name="connsiteX3" fmla="*/ 0 w 1877917"/>
                <a:gd name="connsiteY3" fmla="*/ 1089499 h 2144338"/>
                <a:gd name="connsiteX4" fmla="*/ 11137 w 1877917"/>
                <a:gd name="connsiteY4" fmla="*/ 1068310 h 2144338"/>
                <a:gd name="connsiteX5" fmla="*/ 1875793 w 1877917"/>
                <a:gd name="connsiteY5" fmla="*/ 0 h 214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917" h="2144338">
                  <a:moveTo>
                    <a:pt x="1875793" y="0"/>
                  </a:moveTo>
                  <a:lnTo>
                    <a:pt x="1877917" y="54"/>
                  </a:lnTo>
                  <a:lnTo>
                    <a:pt x="1877917" y="2144338"/>
                  </a:lnTo>
                  <a:lnTo>
                    <a:pt x="0" y="1089499"/>
                  </a:lnTo>
                  <a:lnTo>
                    <a:pt x="11137" y="1068310"/>
                  </a:lnTo>
                  <a:cubicBezTo>
                    <a:pt x="386431" y="429120"/>
                    <a:pt x="1080999" y="0"/>
                    <a:pt x="1875793" y="0"/>
                  </a:cubicBezTo>
                  <a:close/>
                </a:path>
              </a:pathLst>
            </a:custGeom>
            <a:solidFill>
              <a:srgbClr val="13AFB7"/>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627996733"/>
      </p:ext>
    </p:extLst>
  </p:cSld>
  <p:clrMap bg1="lt1" tx1="dk1" bg2="lt2" tx2="dk2" accent1="accent1" accent2="accent2" accent3="accent3" accent4="accent4" accent5="accent5" accent6="accent6" hlink="hlink" folHlink="folHlink"/>
  <p:sldLayoutIdLst>
    <p:sldLayoutId id="214748374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Forme libre : forme 14">
            <a:extLst>
              <a:ext uri="{FF2B5EF4-FFF2-40B4-BE49-F238E27FC236}">
                <a16:creationId xmlns:a16="http://schemas.microsoft.com/office/drawing/2014/main" id="{AD3AA9B0-666B-4F17-A261-8564CE2A35EC}"/>
              </a:ext>
            </a:extLst>
          </p:cNvPr>
          <p:cNvSpPr/>
          <p:nvPr userDrawn="1"/>
        </p:nvSpPr>
        <p:spPr>
          <a:xfrm>
            <a:off x="0" y="0"/>
            <a:ext cx="2863593" cy="2846717"/>
          </a:xfrm>
          <a:custGeom>
            <a:avLst/>
            <a:gdLst>
              <a:gd name="connsiteX0" fmla="*/ 2816951 w 2857500"/>
              <a:gd name="connsiteY0" fmla="*/ 0 h 2800350"/>
              <a:gd name="connsiteX1" fmla="*/ 2857500 w 2857500"/>
              <a:gd name="connsiteY1" fmla="*/ 0 h 2800350"/>
              <a:gd name="connsiteX2" fmla="*/ 2857500 w 2857500"/>
              <a:gd name="connsiteY2" fmla="*/ 2800350 h 2800350"/>
              <a:gd name="connsiteX3" fmla="*/ 0 w 2857500"/>
              <a:gd name="connsiteY3" fmla="*/ 2800350 h 2800350"/>
              <a:gd name="connsiteX4" fmla="*/ 0 w 2857500"/>
              <a:gd name="connsiteY4" fmla="*/ 2748666 h 2800350"/>
              <a:gd name="connsiteX5" fmla="*/ 7869 w 2857500"/>
              <a:gd name="connsiteY5" fmla="*/ 2728708 h 2800350"/>
              <a:gd name="connsiteX6" fmla="*/ 2684258 w 2857500"/>
              <a:gd name="connsiteY6" fmla="*/ 52319 h 2800350"/>
              <a:gd name="connsiteX7" fmla="*/ 2816951 w 2857500"/>
              <a:gd name="connsiteY7" fmla="*/ 0 h 2800350"/>
              <a:gd name="connsiteX0" fmla="*/ 2857500 w 2948940"/>
              <a:gd name="connsiteY0" fmla="*/ 0 h 2800350"/>
              <a:gd name="connsiteX1" fmla="*/ 2857500 w 2948940"/>
              <a:gd name="connsiteY1" fmla="*/ 2800350 h 2800350"/>
              <a:gd name="connsiteX2" fmla="*/ 0 w 2948940"/>
              <a:gd name="connsiteY2" fmla="*/ 2800350 h 2800350"/>
              <a:gd name="connsiteX3" fmla="*/ 0 w 2948940"/>
              <a:gd name="connsiteY3" fmla="*/ 2748666 h 2800350"/>
              <a:gd name="connsiteX4" fmla="*/ 7869 w 2948940"/>
              <a:gd name="connsiteY4" fmla="*/ 2728708 h 2800350"/>
              <a:gd name="connsiteX5" fmla="*/ 2684258 w 2948940"/>
              <a:gd name="connsiteY5" fmla="*/ 52319 h 2800350"/>
              <a:gd name="connsiteX6" fmla="*/ 2816951 w 2948940"/>
              <a:gd name="connsiteY6" fmla="*/ 0 h 2800350"/>
              <a:gd name="connsiteX7" fmla="*/ 2948940 w 2948940"/>
              <a:gd name="connsiteY7" fmla="*/ 91440 h 2800350"/>
              <a:gd name="connsiteX0" fmla="*/ 2857500 w 2948940"/>
              <a:gd name="connsiteY0" fmla="*/ 2800350 h 2800350"/>
              <a:gd name="connsiteX1" fmla="*/ 0 w 2948940"/>
              <a:gd name="connsiteY1" fmla="*/ 2800350 h 2800350"/>
              <a:gd name="connsiteX2" fmla="*/ 0 w 2948940"/>
              <a:gd name="connsiteY2" fmla="*/ 2748666 h 2800350"/>
              <a:gd name="connsiteX3" fmla="*/ 7869 w 2948940"/>
              <a:gd name="connsiteY3" fmla="*/ 2728708 h 2800350"/>
              <a:gd name="connsiteX4" fmla="*/ 2684258 w 2948940"/>
              <a:gd name="connsiteY4" fmla="*/ 52319 h 2800350"/>
              <a:gd name="connsiteX5" fmla="*/ 2816951 w 2948940"/>
              <a:gd name="connsiteY5" fmla="*/ 0 h 2800350"/>
              <a:gd name="connsiteX6" fmla="*/ 2948940 w 2948940"/>
              <a:gd name="connsiteY6" fmla="*/ 91440 h 2800350"/>
              <a:gd name="connsiteX0" fmla="*/ 2857500 w 2857500"/>
              <a:gd name="connsiteY0" fmla="*/ 2800350 h 2800350"/>
              <a:gd name="connsiteX1" fmla="*/ 0 w 2857500"/>
              <a:gd name="connsiteY1" fmla="*/ 2800350 h 2800350"/>
              <a:gd name="connsiteX2" fmla="*/ 0 w 2857500"/>
              <a:gd name="connsiteY2" fmla="*/ 2748666 h 2800350"/>
              <a:gd name="connsiteX3" fmla="*/ 7869 w 2857500"/>
              <a:gd name="connsiteY3" fmla="*/ 2728708 h 2800350"/>
              <a:gd name="connsiteX4" fmla="*/ 2684258 w 2857500"/>
              <a:gd name="connsiteY4" fmla="*/ 52319 h 2800350"/>
              <a:gd name="connsiteX5" fmla="*/ 2816951 w 2857500"/>
              <a:gd name="connsiteY5" fmla="*/ 0 h 2800350"/>
              <a:gd name="connsiteX0" fmla="*/ 0 w 2816951"/>
              <a:gd name="connsiteY0" fmla="*/ 2800350 h 2800350"/>
              <a:gd name="connsiteX1" fmla="*/ 0 w 2816951"/>
              <a:gd name="connsiteY1" fmla="*/ 2748666 h 2800350"/>
              <a:gd name="connsiteX2" fmla="*/ 7869 w 2816951"/>
              <a:gd name="connsiteY2" fmla="*/ 2728708 h 2800350"/>
              <a:gd name="connsiteX3" fmla="*/ 2684258 w 2816951"/>
              <a:gd name="connsiteY3" fmla="*/ 52319 h 2800350"/>
              <a:gd name="connsiteX4" fmla="*/ 2816951 w 2816951"/>
              <a:gd name="connsiteY4" fmla="*/ 0 h 280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6951" h="2800350">
                <a:moveTo>
                  <a:pt x="0" y="2800350"/>
                </a:moveTo>
                <a:lnTo>
                  <a:pt x="0" y="2748666"/>
                </a:lnTo>
                <a:lnTo>
                  <a:pt x="7869" y="2728708"/>
                </a:lnTo>
                <a:cubicBezTo>
                  <a:pt x="516851" y="1525337"/>
                  <a:pt x="1480887" y="561301"/>
                  <a:pt x="2684258" y="52319"/>
                </a:cubicBezTo>
                <a:lnTo>
                  <a:pt x="2816951" y="0"/>
                </a:lnTo>
              </a:path>
            </a:pathLst>
          </a:custGeom>
          <a:noFill/>
          <a:ln w="19050" cap="flat" cmpd="sng" algn="ctr">
            <a:solidFill>
              <a:srgbClr val="E7E6E6">
                <a:lumMod val="90000"/>
              </a:srgbClr>
            </a:solidFill>
            <a:prstDash val="solid"/>
            <a:miter lim="800000"/>
          </a:ln>
          <a:effectLst/>
        </p:spPr>
        <p:txBody>
          <a:bodyPr wrap="square" rtlCol="0" anchor="ctr">
            <a:noAutofit/>
          </a:bodyPr>
          <a:lstStyle/>
          <a:p>
            <a:pPr algn="ctr">
              <a:defRPr/>
            </a:pPr>
            <a:endParaRPr lang="fr-FR" kern="0">
              <a:solidFill>
                <a:prstClr val="white"/>
              </a:solidFill>
              <a:latin typeface="Myriad Pro"/>
            </a:endParaRPr>
          </a:p>
        </p:txBody>
      </p:sp>
      <p:pic>
        <p:nvPicPr>
          <p:cNvPr id="16" name="Image 15">
            <a:extLst>
              <a:ext uri="{FF2B5EF4-FFF2-40B4-BE49-F238E27FC236}">
                <a16:creationId xmlns:a16="http://schemas.microsoft.com/office/drawing/2014/main" id="{46DC3C48-7E81-4513-8D37-BD29C64CDDA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07654" y="388697"/>
            <a:ext cx="1260000" cy="1260000"/>
          </a:xfrm>
          <a:prstGeom prst="rect">
            <a:avLst/>
          </a:prstGeom>
        </p:spPr>
      </p:pic>
      <p:grpSp>
        <p:nvGrpSpPr>
          <p:cNvPr id="17" name="Groupe 16">
            <a:extLst>
              <a:ext uri="{FF2B5EF4-FFF2-40B4-BE49-F238E27FC236}">
                <a16:creationId xmlns:a16="http://schemas.microsoft.com/office/drawing/2014/main" id="{CE2F4939-17E5-4BB5-A666-0E888E266456}"/>
              </a:ext>
            </a:extLst>
          </p:cNvPr>
          <p:cNvGrpSpPr/>
          <p:nvPr userDrawn="1"/>
        </p:nvGrpSpPr>
        <p:grpSpPr>
          <a:xfrm>
            <a:off x="7548112" y="2229891"/>
            <a:ext cx="4643889" cy="4628110"/>
            <a:chOff x="7367718" y="2050110"/>
            <a:chExt cx="4824283" cy="4807891"/>
          </a:xfrm>
        </p:grpSpPr>
        <p:sp>
          <p:nvSpPr>
            <p:cNvPr id="18" name="Forme libre : forme 17">
              <a:extLst>
                <a:ext uri="{FF2B5EF4-FFF2-40B4-BE49-F238E27FC236}">
                  <a16:creationId xmlns:a16="http://schemas.microsoft.com/office/drawing/2014/main" id="{E326AD9E-04C1-490D-8B9B-00A76DA0C8DB}"/>
                </a:ext>
              </a:extLst>
            </p:cNvPr>
            <p:cNvSpPr>
              <a:spLocks noChangeAspect="1"/>
            </p:cNvSpPr>
            <p:nvPr userDrawn="1"/>
          </p:nvSpPr>
          <p:spPr>
            <a:xfrm>
              <a:off x="7367718" y="2050110"/>
              <a:ext cx="4824282" cy="4807891"/>
            </a:xfrm>
            <a:custGeom>
              <a:avLst/>
              <a:gdLst>
                <a:gd name="connsiteX0" fmla="*/ 5481806 w 5486400"/>
                <a:gd name="connsiteY0" fmla="*/ 0 h 5467759"/>
                <a:gd name="connsiteX1" fmla="*/ 5486400 w 5486400"/>
                <a:gd name="connsiteY1" fmla="*/ 116 h 5467759"/>
                <a:gd name="connsiteX2" fmla="*/ 5486400 w 5486400"/>
                <a:gd name="connsiteY2" fmla="*/ 5467759 h 5467759"/>
                <a:gd name="connsiteX3" fmla="*/ 0 w 5486400"/>
                <a:gd name="connsiteY3" fmla="*/ 5467759 h 5467759"/>
                <a:gd name="connsiteX4" fmla="*/ 0 w 5486400"/>
                <a:gd name="connsiteY4" fmla="*/ 5193676 h 5467759"/>
                <a:gd name="connsiteX5" fmla="*/ 20150 w 5486400"/>
                <a:gd name="connsiteY5" fmla="*/ 4928679 h 5467759"/>
                <a:gd name="connsiteX6" fmla="*/ 5481806 w 5486400"/>
                <a:gd name="connsiteY6" fmla="*/ 0 h 5467759"/>
                <a:gd name="connsiteX0" fmla="*/ 5486400 w 5577840"/>
                <a:gd name="connsiteY0" fmla="*/ 5467759 h 5559199"/>
                <a:gd name="connsiteX1" fmla="*/ 0 w 5577840"/>
                <a:gd name="connsiteY1" fmla="*/ 5467759 h 5559199"/>
                <a:gd name="connsiteX2" fmla="*/ 0 w 5577840"/>
                <a:gd name="connsiteY2" fmla="*/ 5193676 h 5559199"/>
                <a:gd name="connsiteX3" fmla="*/ 20150 w 5577840"/>
                <a:gd name="connsiteY3" fmla="*/ 4928679 h 5559199"/>
                <a:gd name="connsiteX4" fmla="*/ 5481806 w 5577840"/>
                <a:gd name="connsiteY4" fmla="*/ 0 h 5559199"/>
                <a:gd name="connsiteX5" fmla="*/ 5486400 w 5577840"/>
                <a:gd name="connsiteY5" fmla="*/ 116 h 5559199"/>
                <a:gd name="connsiteX6" fmla="*/ 5577840 w 5577840"/>
                <a:gd name="connsiteY6" fmla="*/ 5559199 h 5559199"/>
                <a:gd name="connsiteX0" fmla="*/ 5486400 w 5486400"/>
                <a:gd name="connsiteY0" fmla="*/ 5467759 h 5467759"/>
                <a:gd name="connsiteX1" fmla="*/ 0 w 5486400"/>
                <a:gd name="connsiteY1" fmla="*/ 5467759 h 5467759"/>
                <a:gd name="connsiteX2" fmla="*/ 0 w 5486400"/>
                <a:gd name="connsiteY2" fmla="*/ 5193676 h 5467759"/>
                <a:gd name="connsiteX3" fmla="*/ 20150 w 5486400"/>
                <a:gd name="connsiteY3" fmla="*/ 4928679 h 5467759"/>
                <a:gd name="connsiteX4" fmla="*/ 5481806 w 5486400"/>
                <a:gd name="connsiteY4" fmla="*/ 0 h 5467759"/>
                <a:gd name="connsiteX5" fmla="*/ 5486400 w 5486400"/>
                <a:gd name="connsiteY5" fmla="*/ 116 h 5467759"/>
                <a:gd name="connsiteX0" fmla="*/ 0 w 5486400"/>
                <a:gd name="connsiteY0" fmla="*/ 5467759 h 5467759"/>
                <a:gd name="connsiteX1" fmla="*/ 0 w 5486400"/>
                <a:gd name="connsiteY1" fmla="*/ 5193676 h 5467759"/>
                <a:gd name="connsiteX2" fmla="*/ 20150 w 5486400"/>
                <a:gd name="connsiteY2" fmla="*/ 4928679 h 5467759"/>
                <a:gd name="connsiteX3" fmla="*/ 5481806 w 5486400"/>
                <a:gd name="connsiteY3" fmla="*/ 0 h 5467759"/>
                <a:gd name="connsiteX4" fmla="*/ 5486400 w 5486400"/>
                <a:gd name="connsiteY4" fmla="*/ 116 h 5467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6400" h="5467759">
                  <a:moveTo>
                    <a:pt x="0" y="5467759"/>
                  </a:moveTo>
                  <a:lnTo>
                    <a:pt x="0" y="5193676"/>
                  </a:lnTo>
                  <a:lnTo>
                    <a:pt x="20150" y="4928679"/>
                  </a:lnTo>
                  <a:cubicBezTo>
                    <a:pt x="301293" y="2160314"/>
                    <a:pt x="2639266" y="0"/>
                    <a:pt x="5481806" y="0"/>
                  </a:cubicBezTo>
                  <a:lnTo>
                    <a:pt x="5486400" y="116"/>
                  </a:lnTo>
                </a:path>
              </a:pathLst>
            </a:custGeom>
            <a:noFill/>
            <a:ln w="19050" cap="flat" cmpd="sng" algn="ctr">
              <a:solidFill>
                <a:srgbClr val="E7E6E6">
                  <a:lumMod val="9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yriad Pro"/>
              </a:endParaRPr>
            </a:p>
          </p:txBody>
        </p:sp>
        <p:sp>
          <p:nvSpPr>
            <p:cNvPr id="19" name="Forme libre : forme 25">
              <a:extLst>
                <a:ext uri="{FF2B5EF4-FFF2-40B4-BE49-F238E27FC236}">
                  <a16:creationId xmlns:a16="http://schemas.microsoft.com/office/drawing/2014/main" id="{4B70E495-42DD-4E94-8943-F66D9E983732}"/>
                </a:ext>
              </a:extLst>
            </p:cNvPr>
            <p:cNvSpPr txBox="1">
              <a:spLocks/>
            </p:cNvSpPr>
            <p:nvPr userDrawn="1"/>
          </p:nvSpPr>
          <p:spPr>
            <a:xfrm>
              <a:off x="8106342" y="2795312"/>
              <a:ext cx="4085658" cy="4062688"/>
            </a:xfrm>
            <a:custGeom>
              <a:avLst/>
              <a:gdLst>
                <a:gd name="connsiteX0" fmla="*/ 4668443 w 4673036"/>
                <a:gd name="connsiteY0" fmla="*/ 0 h 4646764"/>
                <a:gd name="connsiteX1" fmla="*/ 4673036 w 4673036"/>
                <a:gd name="connsiteY1" fmla="*/ 116 h 4646764"/>
                <a:gd name="connsiteX2" fmla="*/ 4673036 w 4673036"/>
                <a:gd name="connsiteY2" fmla="*/ 4646764 h 4646764"/>
                <a:gd name="connsiteX3" fmla="*/ 0 w 4673036"/>
                <a:gd name="connsiteY3" fmla="*/ 4646764 h 4646764"/>
                <a:gd name="connsiteX4" fmla="*/ 5512 w 4673036"/>
                <a:gd name="connsiteY4" fmla="*/ 4428740 h 4646764"/>
                <a:gd name="connsiteX5" fmla="*/ 4668443 w 4673036"/>
                <a:gd name="connsiteY5" fmla="*/ 0 h 464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036" h="4646764">
                  <a:moveTo>
                    <a:pt x="4668443" y="0"/>
                  </a:moveTo>
                  <a:lnTo>
                    <a:pt x="4673036" y="116"/>
                  </a:lnTo>
                  <a:lnTo>
                    <a:pt x="4673036" y="4646764"/>
                  </a:lnTo>
                  <a:lnTo>
                    <a:pt x="0" y="4646764"/>
                  </a:lnTo>
                  <a:lnTo>
                    <a:pt x="5512" y="4428740"/>
                  </a:lnTo>
                  <a:cubicBezTo>
                    <a:pt x="130563" y="1961777"/>
                    <a:pt x="2170404" y="0"/>
                    <a:pt x="4668443" y="0"/>
                  </a:cubicBezTo>
                  <a:close/>
                </a:path>
              </a:pathLst>
            </a:custGeom>
          </p:spPr>
          <p:txBody>
            <a:bodyPr wrap="square">
              <a:noAutofit/>
            </a:bodyPr>
            <a:lstStyle>
              <a:lvl1pPr marL="228600" indent="-228600" algn="r"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1100" b="0" i="0" u="none" strike="noStrike" kern="1200" cap="none" spc="0" normalizeH="0" baseline="0" noProof="0" dirty="0">
                <a:ln>
                  <a:noFill/>
                </a:ln>
                <a:solidFill>
                  <a:sysClr val="windowText" lastClr="000000"/>
                </a:solidFill>
                <a:effectLst/>
                <a:uLnTx/>
                <a:uFillTx/>
                <a:latin typeface="Myriad Pro"/>
                <a:ea typeface="+mn-ea"/>
                <a:cs typeface="+mn-cs"/>
              </a:endParaRPr>
            </a:p>
            <a:p>
              <a:pPr marL="228600" marR="0" lvl="0" indent="-228600" algn="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1100" b="0" i="0" u="none" strike="noStrike" kern="1200" cap="none" spc="0" normalizeH="0" baseline="0" noProof="0" dirty="0">
                <a:ln>
                  <a:noFill/>
                </a:ln>
                <a:solidFill>
                  <a:sysClr val="windowText" lastClr="000000"/>
                </a:solidFill>
                <a:effectLst/>
                <a:uLnTx/>
                <a:uFillTx/>
                <a:latin typeface="Myriad Pro"/>
                <a:ea typeface="+mn-ea"/>
                <a:cs typeface="+mn-cs"/>
              </a:endParaRPr>
            </a:p>
            <a:p>
              <a:pPr marL="228600" marR="0" lvl="0" indent="-228600" algn="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1100" b="0" i="0" u="none" strike="noStrike" kern="1200" cap="none" spc="0" normalizeH="0" baseline="0" noProof="0" dirty="0">
                <a:ln>
                  <a:noFill/>
                </a:ln>
                <a:solidFill>
                  <a:sysClr val="windowText" lastClr="000000"/>
                </a:solidFill>
                <a:effectLst/>
                <a:uLnTx/>
                <a:uFillTx/>
                <a:latin typeface="Myriad Pro"/>
                <a:ea typeface="+mn-ea"/>
                <a:cs typeface="+mn-cs"/>
              </a:endParaRPr>
            </a:p>
            <a:p>
              <a:pPr marL="228600" marR="0" lvl="0" indent="-228600" algn="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1100" b="0" i="0" u="none" strike="noStrike" kern="1200" cap="none" spc="0" normalizeH="0" baseline="0" noProof="0" dirty="0">
                <a:ln>
                  <a:noFill/>
                </a:ln>
                <a:solidFill>
                  <a:sysClr val="windowText" lastClr="000000"/>
                </a:solidFill>
                <a:effectLst/>
                <a:uLnTx/>
                <a:uFillTx/>
                <a:latin typeface="Myriad Pro"/>
                <a:ea typeface="+mn-ea"/>
                <a:cs typeface="+mn-cs"/>
              </a:endParaRPr>
            </a:p>
            <a:p>
              <a:pPr marL="228600" marR="0" lvl="0" indent="-228600" algn="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1100" b="0" i="0" u="none" strike="noStrike" kern="1200" cap="none" spc="0" normalizeH="0" baseline="0" noProof="0" dirty="0">
                <a:ln>
                  <a:noFill/>
                </a:ln>
                <a:solidFill>
                  <a:sysClr val="windowText" lastClr="000000"/>
                </a:solidFill>
                <a:effectLst/>
                <a:uLnTx/>
                <a:uFillTx/>
                <a:latin typeface="Myriad Pro"/>
                <a:ea typeface="+mn-ea"/>
                <a:cs typeface="+mn-cs"/>
              </a:endParaRPr>
            </a:p>
            <a:p>
              <a:pPr marL="228600" marR="0" lvl="0" indent="-228600" algn="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1100" b="0" i="0" u="none" strike="noStrike" kern="1200" cap="none" spc="0" normalizeH="0" baseline="0" noProof="0" dirty="0">
                <a:ln>
                  <a:noFill/>
                </a:ln>
                <a:solidFill>
                  <a:sysClr val="windowText" lastClr="000000"/>
                </a:solidFill>
                <a:effectLst/>
                <a:uLnTx/>
                <a:uFillTx/>
                <a:latin typeface="Myriad Pro"/>
                <a:ea typeface="+mn-ea"/>
                <a:cs typeface="+mn-cs"/>
              </a:endParaRPr>
            </a:p>
          </p:txBody>
        </p:sp>
        <p:sp>
          <p:nvSpPr>
            <p:cNvPr id="20" name="Forme libre : forme 19">
              <a:extLst>
                <a:ext uri="{FF2B5EF4-FFF2-40B4-BE49-F238E27FC236}">
                  <a16:creationId xmlns:a16="http://schemas.microsoft.com/office/drawing/2014/main" id="{1B55B71B-4F68-4BC0-A6BB-80BAF79377B9}"/>
                </a:ext>
              </a:extLst>
            </p:cNvPr>
            <p:cNvSpPr/>
            <p:nvPr userDrawn="1"/>
          </p:nvSpPr>
          <p:spPr>
            <a:xfrm>
              <a:off x="7848600" y="2534742"/>
              <a:ext cx="4343400" cy="4323257"/>
            </a:xfrm>
            <a:custGeom>
              <a:avLst/>
              <a:gdLst>
                <a:gd name="connsiteX0" fmla="*/ 5660478 w 5665072"/>
                <a:gd name="connsiteY0" fmla="*/ 0 h 5638800"/>
                <a:gd name="connsiteX1" fmla="*/ 5665072 w 5665072"/>
                <a:gd name="connsiteY1" fmla="*/ 116 h 5638800"/>
                <a:gd name="connsiteX2" fmla="*/ 5665072 w 5665072"/>
                <a:gd name="connsiteY2" fmla="*/ 324495 h 5638800"/>
                <a:gd name="connsiteX3" fmla="*/ 5660479 w 5665072"/>
                <a:gd name="connsiteY3" fmla="*/ 324379 h 5638800"/>
                <a:gd name="connsiteX4" fmla="*/ 1886888 w 5665072"/>
                <a:gd name="connsiteY4" fmla="*/ 1887451 h 5638800"/>
                <a:gd name="connsiteX5" fmla="*/ 330760 w 5665072"/>
                <a:gd name="connsiteY5" fmla="*/ 5386418 h 5638800"/>
                <a:gd name="connsiteX6" fmla="*/ 324379 w 5665072"/>
                <a:gd name="connsiteY6" fmla="*/ 5638800 h 5638800"/>
                <a:gd name="connsiteX7" fmla="*/ 0 w 5665072"/>
                <a:gd name="connsiteY7" fmla="*/ 5638800 h 5638800"/>
                <a:gd name="connsiteX8" fmla="*/ 6803 w 5665072"/>
                <a:gd name="connsiteY8" fmla="*/ 5369725 h 5638800"/>
                <a:gd name="connsiteX9" fmla="*/ 5660478 w 5665072"/>
                <a:gd name="connsiteY9" fmla="*/ 0 h 563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5072" h="5638800">
                  <a:moveTo>
                    <a:pt x="5660478" y="0"/>
                  </a:moveTo>
                  <a:lnTo>
                    <a:pt x="5665072" y="116"/>
                  </a:lnTo>
                  <a:lnTo>
                    <a:pt x="5665072" y="324495"/>
                  </a:lnTo>
                  <a:lnTo>
                    <a:pt x="5660479" y="324379"/>
                  </a:lnTo>
                  <a:cubicBezTo>
                    <a:pt x="4186800" y="324379"/>
                    <a:pt x="2852634" y="921705"/>
                    <a:pt x="1886888" y="1887451"/>
                  </a:cubicBezTo>
                  <a:cubicBezTo>
                    <a:pt x="981501" y="2792838"/>
                    <a:pt x="399921" y="4022032"/>
                    <a:pt x="330760" y="5386418"/>
                  </a:cubicBezTo>
                  <a:lnTo>
                    <a:pt x="324379" y="5638800"/>
                  </a:lnTo>
                  <a:lnTo>
                    <a:pt x="0" y="5638800"/>
                  </a:lnTo>
                  <a:lnTo>
                    <a:pt x="6803" y="5369725"/>
                  </a:lnTo>
                  <a:cubicBezTo>
                    <a:pt x="158424" y="2378601"/>
                    <a:pt x="2631674" y="0"/>
                    <a:pt x="5660478" y="0"/>
                  </a:cubicBezTo>
                  <a:close/>
                </a:path>
              </a:pathLst>
            </a:custGeom>
            <a:solidFill>
              <a:sysClr val="window" lastClr="FFFFFF"/>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yriad Pro"/>
              </a:endParaRPr>
            </a:p>
          </p:txBody>
        </p:sp>
        <p:sp>
          <p:nvSpPr>
            <p:cNvPr id="21" name="Forme libre : forme 20">
              <a:extLst>
                <a:ext uri="{FF2B5EF4-FFF2-40B4-BE49-F238E27FC236}">
                  <a16:creationId xmlns:a16="http://schemas.microsoft.com/office/drawing/2014/main" id="{1A83E0B1-21B6-48AA-A341-9D15EF8336C4}"/>
                </a:ext>
              </a:extLst>
            </p:cNvPr>
            <p:cNvSpPr/>
            <p:nvPr userDrawn="1"/>
          </p:nvSpPr>
          <p:spPr>
            <a:xfrm>
              <a:off x="7519759" y="3566729"/>
              <a:ext cx="1674234" cy="3291272"/>
            </a:xfrm>
            <a:custGeom>
              <a:avLst/>
              <a:gdLst>
                <a:gd name="connsiteX0" fmla="*/ 1576247 w 1914931"/>
                <a:gd name="connsiteY0" fmla="*/ 0 h 3764445"/>
                <a:gd name="connsiteX1" fmla="*/ 1914931 w 1914931"/>
                <a:gd name="connsiteY1" fmla="*/ 338684 h 3764445"/>
                <a:gd name="connsiteX2" fmla="*/ 1901193 w 1914931"/>
                <a:gd name="connsiteY2" fmla="*/ 351781 h 3764445"/>
                <a:gd name="connsiteX3" fmla="*/ 484729 w 1914931"/>
                <a:gd name="connsiteY3" fmla="*/ 3536712 h 3764445"/>
                <a:gd name="connsiteX4" fmla="*/ 478971 w 1914931"/>
                <a:gd name="connsiteY4" fmla="*/ 3764445 h 3764445"/>
                <a:gd name="connsiteX5" fmla="*/ 0 w 1914931"/>
                <a:gd name="connsiteY5" fmla="*/ 3764445 h 3764445"/>
                <a:gd name="connsiteX6" fmla="*/ 6381 w 1914931"/>
                <a:gd name="connsiteY6" fmla="*/ 3512064 h 3764445"/>
                <a:gd name="connsiteX7" fmla="*/ 1562509 w 1914931"/>
                <a:gd name="connsiteY7" fmla="*/ 13097 h 3764445"/>
                <a:gd name="connsiteX8" fmla="*/ 1576247 w 1914931"/>
                <a:gd name="connsiteY8" fmla="*/ 0 h 376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931" h="3764445">
                  <a:moveTo>
                    <a:pt x="1576247" y="0"/>
                  </a:moveTo>
                  <a:lnTo>
                    <a:pt x="1914931" y="338684"/>
                  </a:lnTo>
                  <a:lnTo>
                    <a:pt x="1901193" y="351781"/>
                  </a:lnTo>
                  <a:cubicBezTo>
                    <a:pt x="1077066" y="1175909"/>
                    <a:pt x="547683" y="2294781"/>
                    <a:pt x="484729" y="3536712"/>
                  </a:cubicBezTo>
                  <a:lnTo>
                    <a:pt x="478971" y="3764445"/>
                  </a:lnTo>
                  <a:lnTo>
                    <a:pt x="0" y="3764445"/>
                  </a:lnTo>
                  <a:lnTo>
                    <a:pt x="6381" y="3512064"/>
                  </a:lnTo>
                  <a:cubicBezTo>
                    <a:pt x="75542" y="2147678"/>
                    <a:pt x="657122" y="918484"/>
                    <a:pt x="1562509" y="13097"/>
                  </a:cubicBezTo>
                  <a:lnTo>
                    <a:pt x="1576247" y="0"/>
                  </a:lnTo>
                  <a:close/>
                </a:path>
              </a:pathLst>
            </a:custGeom>
            <a:solidFill>
              <a:srgbClr val="A6EDED"/>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yriad Pro"/>
              </a:endParaRPr>
            </a:p>
          </p:txBody>
        </p:sp>
        <p:sp>
          <p:nvSpPr>
            <p:cNvPr id="22" name="Forme libre : forme 21">
              <a:extLst>
                <a:ext uri="{FF2B5EF4-FFF2-40B4-BE49-F238E27FC236}">
                  <a16:creationId xmlns:a16="http://schemas.microsoft.com/office/drawing/2014/main" id="{C2F65A50-5986-48F4-8C02-08199C628779}"/>
                </a:ext>
              </a:extLst>
            </p:cNvPr>
            <p:cNvSpPr/>
            <p:nvPr userDrawn="1"/>
          </p:nvSpPr>
          <p:spPr>
            <a:xfrm>
              <a:off x="8900727" y="2211578"/>
              <a:ext cx="3291274" cy="1651264"/>
            </a:xfrm>
            <a:custGeom>
              <a:avLst/>
              <a:gdLst>
                <a:gd name="connsiteX0" fmla="*/ 3759853 w 3764446"/>
                <a:gd name="connsiteY0" fmla="*/ 0 h 1888659"/>
                <a:gd name="connsiteX1" fmla="*/ 3764446 w 3764446"/>
                <a:gd name="connsiteY1" fmla="*/ 116 h 1888659"/>
                <a:gd name="connsiteX2" fmla="*/ 3764446 w 3764446"/>
                <a:gd name="connsiteY2" fmla="*/ 479087 h 1888659"/>
                <a:gd name="connsiteX3" fmla="*/ 3759853 w 3764446"/>
                <a:gd name="connsiteY3" fmla="*/ 478971 h 1888659"/>
                <a:gd name="connsiteX4" fmla="*/ 493651 w 3764446"/>
                <a:gd name="connsiteY4" fmla="*/ 1740911 h 1888659"/>
                <a:gd name="connsiteX5" fmla="*/ 338684 w 3764446"/>
                <a:gd name="connsiteY5" fmla="*/ 1888659 h 1888659"/>
                <a:gd name="connsiteX6" fmla="*/ 0 w 3764446"/>
                <a:gd name="connsiteY6" fmla="*/ 1549975 h 1888659"/>
                <a:gd name="connsiteX7" fmla="*/ 171601 w 3764446"/>
                <a:gd name="connsiteY7" fmla="*/ 1386368 h 1888659"/>
                <a:gd name="connsiteX8" fmla="*/ 3759853 w 3764446"/>
                <a:gd name="connsiteY8" fmla="*/ 0 h 188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64446" h="1888659">
                  <a:moveTo>
                    <a:pt x="3759853" y="0"/>
                  </a:moveTo>
                  <a:lnTo>
                    <a:pt x="3764446" y="116"/>
                  </a:lnTo>
                  <a:lnTo>
                    <a:pt x="3764446" y="479087"/>
                  </a:lnTo>
                  <a:lnTo>
                    <a:pt x="3759853" y="478971"/>
                  </a:lnTo>
                  <a:cubicBezTo>
                    <a:pt x="2502277" y="478971"/>
                    <a:pt x="1356314" y="956847"/>
                    <a:pt x="493651" y="1740911"/>
                  </a:cubicBezTo>
                  <a:lnTo>
                    <a:pt x="338684" y="1888659"/>
                  </a:lnTo>
                  <a:lnTo>
                    <a:pt x="0" y="1549975"/>
                  </a:lnTo>
                  <a:lnTo>
                    <a:pt x="171601" y="1386368"/>
                  </a:lnTo>
                  <a:cubicBezTo>
                    <a:pt x="1119324" y="524994"/>
                    <a:pt x="2378279" y="0"/>
                    <a:pt x="3759853" y="0"/>
                  </a:cubicBezTo>
                  <a:close/>
                </a:path>
              </a:pathLst>
            </a:custGeom>
            <a:solidFill>
              <a:srgbClr val="13AFB7"/>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yriad Pro"/>
              </a:endParaRPr>
            </a:p>
          </p:txBody>
        </p:sp>
      </p:grpSp>
    </p:spTree>
    <p:extLst>
      <p:ext uri="{BB962C8B-B14F-4D97-AF65-F5344CB8AC3E}">
        <p14:creationId xmlns:p14="http://schemas.microsoft.com/office/powerpoint/2010/main" val="425483395"/>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Forme libre : forme 25">
            <a:extLst>
              <a:ext uri="{FF2B5EF4-FFF2-40B4-BE49-F238E27FC236}">
                <a16:creationId xmlns:a16="http://schemas.microsoft.com/office/drawing/2014/main" id="{EA55375F-8840-4C80-AB40-2488E7CB306D}"/>
              </a:ext>
            </a:extLst>
          </p:cNvPr>
          <p:cNvSpPr/>
          <p:nvPr userDrawn="1"/>
        </p:nvSpPr>
        <p:spPr>
          <a:xfrm>
            <a:off x="1" y="1"/>
            <a:ext cx="2323577" cy="2329625"/>
          </a:xfrm>
          <a:custGeom>
            <a:avLst/>
            <a:gdLst>
              <a:gd name="connsiteX0" fmla="*/ 0 w 2323577"/>
              <a:gd name="connsiteY0" fmla="*/ 0 h 2329625"/>
              <a:gd name="connsiteX1" fmla="*/ 2323577 w 2323577"/>
              <a:gd name="connsiteY1" fmla="*/ 0 h 2329625"/>
              <a:gd name="connsiteX2" fmla="*/ 2189497 w 2323577"/>
              <a:gd name="connsiteY2" fmla="*/ 68672 h 2329625"/>
              <a:gd name="connsiteX3" fmla="*/ 75022 w 2323577"/>
              <a:gd name="connsiteY3" fmla="*/ 2183147 h 2329625"/>
              <a:gd name="connsiteX4" fmla="*/ 0 w 2323577"/>
              <a:gd name="connsiteY4" fmla="*/ 2329625 h 2329625"/>
              <a:gd name="connsiteX5" fmla="*/ 0 w 2323577"/>
              <a:gd name="connsiteY5" fmla="*/ 0 h 232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3577" h="2329625">
                <a:moveTo>
                  <a:pt x="0" y="0"/>
                </a:moveTo>
                <a:lnTo>
                  <a:pt x="2323577" y="0"/>
                </a:lnTo>
                <a:lnTo>
                  <a:pt x="2189497" y="68672"/>
                </a:lnTo>
                <a:cubicBezTo>
                  <a:pt x="1296583" y="553732"/>
                  <a:pt x="560082" y="1290233"/>
                  <a:pt x="75022" y="2183147"/>
                </a:cubicBezTo>
                <a:lnTo>
                  <a:pt x="0" y="2329625"/>
                </a:lnTo>
                <a:lnTo>
                  <a:pt x="0" y="0"/>
                </a:lnTo>
                <a:close/>
              </a:path>
            </a:pathLst>
          </a:custGeom>
          <a:solidFill>
            <a:srgbClr val="13AFB7"/>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yriad Pro"/>
            </a:endParaRPr>
          </a:p>
        </p:txBody>
      </p:sp>
      <p:sp>
        <p:nvSpPr>
          <p:cNvPr id="27" name="Forme libre : forme 26">
            <a:extLst>
              <a:ext uri="{FF2B5EF4-FFF2-40B4-BE49-F238E27FC236}">
                <a16:creationId xmlns:a16="http://schemas.microsoft.com/office/drawing/2014/main" id="{8434A1E2-7634-4549-A48B-135AFAD9545C}"/>
              </a:ext>
            </a:extLst>
          </p:cNvPr>
          <p:cNvSpPr/>
          <p:nvPr userDrawn="1"/>
        </p:nvSpPr>
        <p:spPr>
          <a:xfrm>
            <a:off x="0" y="1"/>
            <a:ext cx="2816951" cy="2800350"/>
          </a:xfrm>
          <a:custGeom>
            <a:avLst/>
            <a:gdLst>
              <a:gd name="connsiteX0" fmla="*/ 2816951 w 2857500"/>
              <a:gd name="connsiteY0" fmla="*/ 0 h 2800350"/>
              <a:gd name="connsiteX1" fmla="*/ 2857500 w 2857500"/>
              <a:gd name="connsiteY1" fmla="*/ 0 h 2800350"/>
              <a:gd name="connsiteX2" fmla="*/ 2857500 w 2857500"/>
              <a:gd name="connsiteY2" fmla="*/ 2800350 h 2800350"/>
              <a:gd name="connsiteX3" fmla="*/ 0 w 2857500"/>
              <a:gd name="connsiteY3" fmla="*/ 2800350 h 2800350"/>
              <a:gd name="connsiteX4" fmla="*/ 0 w 2857500"/>
              <a:gd name="connsiteY4" fmla="*/ 2748666 h 2800350"/>
              <a:gd name="connsiteX5" fmla="*/ 7869 w 2857500"/>
              <a:gd name="connsiteY5" fmla="*/ 2728708 h 2800350"/>
              <a:gd name="connsiteX6" fmla="*/ 2684258 w 2857500"/>
              <a:gd name="connsiteY6" fmla="*/ 52319 h 2800350"/>
              <a:gd name="connsiteX7" fmla="*/ 2816951 w 2857500"/>
              <a:gd name="connsiteY7" fmla="*/ 0 h 2800350"/>
              <a:gd name="connsiteX0" fmla="*/ 2857500 w 2948940"/>
              <a:gd name="connsiteY0" fmla="*/ 0 h 2800350"/>
              <a:gd name="connsiteX1" fmla="*/ 2857500 w 2948940"/>
              <a:gd name="connsiteY1" fmla="*/ 2800350 h 2800350"/>
              <a:gd name="connsiteX2" fmla="*/ 0 w 2948940"/>
              <a:gd name="connsiteY2" fmla="*/ 2800350 h 2800350"/>
              <a:gd name="connsiteX3" fmla="*/ 0 w 2948940"/>
              <a:gd name="connsiteY3" fmla="*/ 2748666 h 2800350"/>
              <a:gd name="connsiteX4" fmla="*/ 7869 w 2948940"/>
              <a:gd name="connsiteY4" fmla="*/ 2728708 h 2800350"/>
              <a:gd name="connsiteX5" fmla="*/ 2684258 w 2948940"/>
              <a:gd name="connsiteY5" fmla="*/ 52319 h 2800350"/>
              <a:gd name="connsiteX6" fmla="*/ 2816951 w 2948940"/>
              <a:gd name="connsiteY6" fmla="*/ 0 h 2800350"/>
              <a:gd name="connsiteX7" fmla="*/ 2948940 w 2948940"/>
              <a:gd name="connsiteY7" fmla="*/ 91440 h 2800350"/>
              <a:gd name="connsiteX0" fmla="*/ 2857500 w 2948940"/>
              <a:gd name="connsiteY0" fmla="*/ 2800350 h 2800350"/>
              <a:gd name="connsiteX1" fmla="*/ 0 w 2948940"/>
              <a:gd name="connsiteY1" fmla="*/ 2800350 h 2800350"/>
              <a:gd name="connsiteX2" fmla="*/ 0 w 2948940"/>
              <a:gd name="connsiteY2" fmla="*/ 2748666 h 2800350"/>
              <a:gd name="connsiteX3" fmla="*/ 7869 w 2948940"/>
              <a:gd name="connsiteY3" fmla="*/ 2728708 h 2800350"/>
              <a:gd name="connsiteX4" fmla="*/ 2684258 w 2948940"/>
              <a:gd name="connsiteY4" fmla="*/ 52319 h 2800350"/>
              <a:gd name="connsiteX5" fmla="*/ 2816951 w 2948940"/>
              <a:gd name="connsiteY5" fmla="*/ 0 h 2800350"/>
              <a:gd name="connsiteX6" fmla="*/ 2948940 w 2948940"/>
              <a:gd name="connsiteY6" fmla="*/ 91440 h 2800350"/>
              <a:gd name="connsiteX0" fmla="*/ 2857500 w 2857500"/>
              <a:gd name="connsiteY0" fmla="*/ 2800350 h 2800350"/>
              <a:gd name="connsiteX1" fmla="*/ 0 w 2857500"/>
              <a:gd name="connsiteY1" fmla="*/ 2800350 h 2800350"/>
              <a:gd name="connsiteX2" fmla="*/ 0 w 2857500"/>
              <a:gd name="connsiteY2" fmla="*/ 2748666 h 2800350"/>
              <a:gd name="connsiteX3" fmla="*/ 7869 w 2857500"/>
              <a:gd name="connsiteY3" fmla="*/ 2728708 h 2800350"/>
              <a:gd name="connsiteX4" fmla="*/ 2684258 w 2857500"/>
              <a:gd name="connsiteY4" fmla="*/ 52319 h 2800350"/>
              <a:gd name="connsiteX5" fmla="*/ 2816951 w 2857500"/>
              <a:gd name="connsiteY5" fmla="*/ 0 h 2800350"/>
              <a:gd name="connsiteX0" fmla="*/ 0 w 2816951"/>
              <a:gd name="connsiteY0" fmla="*/ 2800350 h 2800350"/>
              <a:gd name="connsiteX1" fmla="*/ 0 w 2816951"/>
              <a:gd name="connsiteY1" fmla="*/ 2748666 h 2800350"/>
              <a:gd name="connsiteX2" fmla="*/ 7869 w 2816951"/>
              <a:gd name="connsiteY2" fmla="*/ 2728708 h 2800350"/>
              <a:gd name="connsiteX3" fmla="*/ 2684258 w 2816951"/>
              <a:gd name="connsiteY3" fmla="*/ 52319 h 2800350"/>
              <a:gd name="connsiteX4" fmla="*/ 2816951 w 2816951"/>
              <a:gd name="connsiteY4" fmla="*/ 0 h 280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6951" h="2800350">
                <a:moveTo>
                  <a:pt x="0" y="2800350"/>
                </a:moveTo>
                <a:lnTo>
                  <a:pt x="0" y="2748666"/>
                </a:lnTo>
                <a:lnTo>
                  <a:pt x="7869" y="2728708"/>
                </a:lnTo>
                <a:cubicBezTo>
                  <a:pt x="516851" y="1525337"/>
                  <a:pt x="1480887" y="561301"/>
                  <a:pt x="2684258" y="52319"/>
                </a:cubicBezTo>
                <a:lnTo>
                  <a:pt x="2816951" y="0"/>
                </a:lnTo>
              </a:path>
            </a:pathLst>
          </a:custGeom>
          <a:noFill/>
          <a:ln w="12700" cap="flat" cmpd="sng" algn="ctr">
            <a:solidFill>
              <a:srgbClr val="E7E6E6">
                <a:lumMod val="90000"/>
              </a:srgbClr>
            </a:solidFill>
            <a:prstDash val="solid"/>
            <a:miter lim="800000"/>
          </a:ln>
          <a:effectLst/>
        </p:spPr>
        <p:txBody>
          <a:bodyPr wrap="square" rtlCol="0" anchor="ctr">
            <a:noAutofit/>
          </a:bodyPr>
          <a:lstStyle/>
          <a:p>
            <a:pPr algn="ctr">
              <a:defRPr/>
            </a:pPr>
            <a:endParaRPr lang="fr-FR" kern="0">
              <a:solidFill>
                <a:prstClr val="white"/>
              </a:solidFill>
              <a:latin typeface="Myriad Pro"/>
            </a:endParaRPr>
          </a:p>
        </p:txBody>
      </p:sp>
      <p:grpSp>
        <p:nvGrpSpPr>
          <p:cNvPr id="28" name="Groupe 27">
            <a:extLst>
              <a:ext uri="{FF2B5EF4-FFF2-40B4-BE49-F238E27FC236}">
                <a16:creationId xmlns:a16="http://schemas.microsoft.com/office/drawing/2014/main" id="{508B165E-8850-4D18-82D4-06AB5FB6C3B5}"/>
              </a:ext>
            </a:extLst>
          </p:cNvPr>
          <p:cNvGrpSpPr/>
          <p:nvPr userDrawn="1"/>
        </p:nvGrpSpPr>
        <p:grpSpPr>
          <a:xfrm>
            <a:off x="8028547" y="2708694"/>
            <a:ext cx="4163454" cy="4149307"/>
            <a:chOff x="7367718" y="2050110"/>
            <a:chExt cx="4824283" cy="4807891"/>
          </a:xfrm>
        </p:grpSpPr>
        <p:sp>
          <p:nvSpPr>
            <p:cNvPr id="29" name="Forme libre : forme 28">
              <a:extLst>
                <a:ext uri="{FF2B5EF4-FFF2-40B4-BE49-F238E27FC236}">
                  <a16:creationId xmlns:a16="http://schemas.microsoft.com/office/drawing/2014/main" id="{61ABE9F7-2274-4513-8AF7-603EBCD1D1C7}"/>
                </a:ext>
              </a:extLst>
            </p:cNvPr>
            <p:cNvSpPr>
              <a:spLocks noChangeAspect="1"/>
            </p:cNvSpPr>
            <p:nvPr userDrawn="1"/>
          </p:nvSpPr>
          <p:spPr>
            <a:xfrm>
              <a:off x="7367718" y="2050110"/>
              <a:ext cx="4824282" cy="4807891"/>
            </a:xfrm>
            <a:custGeom>
              <a:avLst/>
              <a:gdLst>
                <a:gd name="connsiteX0" fmla="*/ 5481806 w 5486400"/>
                <a:gd name="connsiteY0" fmla="*/ 0 h 5467759"/>
                <a:gd name="connsiteX1" fmla="*/ 5486400 w 5486400"/>
                <a:gd name="connsiteY1" fmla="*/ 116 h 5467759"/>
                <a:gd name="connsiteX2" fmla="*/ 5486400 w 5486400"/>
                <a:gd name="connsiteY2" fmla="*/ 5467759 h 5467759"/>
                <a:gd name="connsiteX3" fmla="*/ 0 w 5486400"/>
                <a:gd name="connsiteY3" fmla="*/ 5467759 h 5467759"/>
                <a:gd name="connsiteX4" fmla="*/ 0 w 5486400"/>
                <a:gd name="connsiteY4" fmla="*/ 5193676 h 5467759"/>
                <a:gd name="connsiteX5" fmla="*/ 20150 w 5486400"/>
                <a:gd name="connsiteY5" fmla="*/ 4928679 h 5467759"/>
                <a:gd name="connsiteX6" fmla="*/ 5481806 w 5486400"/>
                <a:gd name="connsiteY6" fmla="*/ 0 h 5467759"/>
                <a:gd name="connsiteX0" fmla="*/ 5486400 w 5577840"/>
                <a:gd name="connsiteY0" fmla="*/ 5467759 h 5559199"/>
                <a:gd name="connsiteX1" fmla="*/ 0 w 5577840"/>
                <a:gd name="connsiteY1" fmla="*/ 5467759 h 5559199"/>
                <a:gd name="connsiteX2" fmla="*/ 0 w 5577840"/>
                <a:gd name="connsiteY2" fmla="*/ 5193676 h 5559199"/>
                <a:gd name="connsiteX3" fmla="*/ 20150 w 5577840"/>
                <a:gd name="connsiteY3" fmla="*/ 4928679 h 5559199"/>
                <a:gd name="connsiteX4" fmla="*/ 5481806 w 5577840"/>
                <a:gd name="connsiteY4" fmla="*/ 0 h 5559199"/>
                <a:gd name="connsiteX5" fmla="*/ 5486400 w 5577840"/>
                <a:gd name="connsiteY5" fmla="*/ 116 h 5559199"/>
                <a:gd name="connsiteX6" fmla="*/ 5577840 w 5577840"/>
                <a:gd name="connsiteY6" fmla="*/ 5559199 h 5559199"/>
                <a:gd name="connsiteX0" fmla="*/ 5486400 w 5486400"/>
                <a:gd name="connsiteY0" fmla="*/ 5467759 h 5467759"/>
                <a:gd name="connsiteX1" fmla="*/ 0 w 5486400"/>
                <a:gd name="connsiteY1" fmla="*/ 5467759 h 5467759"/>
                <a:gd name="connsiteX2" fmla="*/ 0 w 5486400"/>
                <a:gd name="connsiteY2" fmla="*/ 5193676 h 5467759"/>
                <a:gd name="connsiteX3" fmla="*/ 20150 w 5486400"/>
                <a:gd name="connsiteY3" fmla="*/ 4928679 h 5467759"/>
                <a:gd name="connsiteX4" fmla="*/ 5481806 w 5486400"/>
                <a:gd name="connsiteY4" fmla="*/ 0 h 5467759"/>
                <a:gd name="connsiteX5" fmla="*/ 5486400 w 5486400"/>
                <a:gd name="connsiteY5" fmla="*/ 116 h 5467759"/>
                <a:gd name="connsiteX0" fmla="*/ 0 w 5486400"/>
                <a:gd name="connsiteY0" fmla="*/ 5467759 h 5467759"/>
                <a:gd name="connsiteX1" fmla="*/ 0 w 5486400"/>
                <a:gd name="connsiteY1" fmla="*/ 5193676 h 5467759"/>
                <a:gd name="connsiteX2" fmla="*/ 20150 w 5486400"/>
                <a:gd name="connsiteY2" fmla="*/ 4928679 h 5467759"/>
                <a:gd name="connsiteX3" fmla="*/ 5481806 w 5486400"/>
                <a:gd name="connsiteY3" fmla="*/ 0 h 5467759"/>
                <a:gd name="connsiteX4" fmla="*/ 5486400 w 5486400"/>
                <a:gd name="connsiteY4" fmla="*/ 116 h 5467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6400" h="5467759">
                  <a:moveTo>
                    <a:pt x="0" y="5467759"/>
                  </a:moveTo>
                  <a:lnTo>
                    <a:pt x="0" y="5193676"/>
                  </a:lnTo>
                  <a:lnTo>
                    <a:pt x="20150" y="4928679"/>
                  </a:lnTo>
                  <a:cubicBezTo>
                    <a:pt x="301293" y="2160314"/>
                    <a:pt x="2639266" y="0"/>
                    <a:pt x="5481806" y="0"/>
                  </a:cubicBezTo>
                  <a:lnTo>
                    <a:pt x="5486400" y="116"/>
                  </a:lnTo>
                </a:path>
              </a:pathLst>
            </a:custGeom>
            <a:noFill/>
            <a:ln w="12700" cap="flat" cmpd="sng" algn="ctr">
              <a:solidFill>
                <a:srgbClr val="E7E6E6">
                  <a:lumMod val="9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yriad Pro"/>
              </a:endParaRPr>
            </a:p>
          </p:txBody>
        </p:sp>
        <p:sp>
          <p:nvSpPr>
            <p:cNvPr id="30" name="Forme libre : forme 25">
              <a:extLst>
                <a:ext uri="{FF2B5EF4-FFF2-40B4-BE49-F238E27FC236}">
                  <a16:creationId xmlns:a16="http://schemas.microsoft.com/office/drawing/2014/main" id="{7D8237F2-B32F-41D8-94A0-654777BD2F32}"/>
                </a:ext>
              </a:extLst>
            </p:cNvPr>
            <p:cNvSpPr txBox="1">
              <a:spLocks/>
            </p:cNvSpPr>
            <p:nvPr userDrawn="1"/>
          </p:nvSpPr>
          <p:spPr>
            <a:xfrm>
              <a:off x="8106342" y="2795312"/>
              <a:ext cx="4085658" cy="4062688"/>
            </a:xfrm>
            <a:custGeom>
              <a:avLst/>
              <a:gdLst>
                <a:gd name="connsiteX0" fmla="*/ 4668443 w 4673036"/>
                <a:gd name="connsiteY0" fmla="*/ 0 h 4646764"/>
                <a:gd name="connsiteX1" fmla="*/ 4673036 w 4673036"/>
                <a:gd name="connsiteY1" fmla="*/ 116 h 4646764"/>
                <a:gd name="connsiteX2" fmla="*/ 4673036 w 4673036"/>
                <a:gd name="connsiteY2" fmla="*/ 4646764 h 4646764"/>
                <a:gd name="connsiteX3" fmla="*/ 0 w 4673036"/>
                <a:gd name="connsiteY3" fmla="*/ 4646764 h 4646764"/>
                <a:gd name="connsiteX4" fmla="*/ 5512 w 4673036"/>
                <a:gd name="connsiteY4" fmla="*/ 4428740 h 4646764"/>
                <a:gd name="connsiteX5" fmla="*/ 4668443 w 4673036"/>
                <a:gd name="connsiteY5" fmla="*/ 0 h 464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036" h="4646764">
                  <a:moveTo>
                    <a:pt x="4668443" y="0"/>
                  </a:moveTo>
                  <a:lnTo>
                    <a:pt x="4673036" y="116"/>
                  </a:lnTo>
                  <a:lnTo>
                    <a:pt x="4673036" y="4646764"/>
                  </a:lnTo>
                  <a:lnTo>
                    <a:pt x="0" y="4646764"/>
                  </a:lnTo>
                  <a:lnTo>
                    <a:pt x="5512" y="4428740"/>
                  </a:lnTo>
                  <a:cubicBezTo>
                    <a:pt x="130563" y="1961777"/>
                    <a:pt x="2170404" y="0"/>
                    <a:pt x="4668443" y="0"/>
                  </a:cubicBezTo>
                  <a:close/>
                </a:path>
              </a:pathLst>
            </a:custGeom>
          </p:spPr>
          <p:txBody>
            <a:bodyPr wrap="square">
              <a:noAutofit/>
            </a:bodyPr>
            <a:lstStyle>
              <a:lvl1pPr marL="228600" indent="-228600" algn="r" defTabSz="914400" rtl="0" eaLnBrk="1" latinLnBrk="0" hangingPunct="1">
                <a:lnSpc>
                  <a:spcPct val="90000"/>
                </a:lnSpc>
                <a:spcBef>
                  <a:spcPts val="1000"/>
                </a:spcBef>
                <a:buFont typeface="Arial" panose="020B0604020202020204" pitchFamily="34" charset="0"/>
                <a:buChar char="•"/>
                <a:defRPr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1100" b="0" i="0" u="none" strike="noStrike" kern="1200" cap="none" spc="0" normalizeH="0" baseline="0" noProof="0" dirty="0">
                <a:ln>
                  <a:noFill/>
                </a:ln>
                <a:solidFill>
                  <a:sysClr val="windowText" lastClr="000000"/>
                </a:solidFill>
                <a:effectLst/>
                <a:uLnTx/>
                <a:uFillTx/>
                <a:latin typeface="Myriad Pro"/>
                <a:ea typeface="+mn-ea"/>
                <a:cs typeface="+mn-cs"/>
              </a:endParaRPr>
            </a:p>
            <a:p>
              <a:pPr marL="228600" marR="0" lvl="0" indent="-228600" algn="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1100" b="0" i="0" u="none" strike="noStrike" kern="1200" cap="none" spc="0" normalizeH="0" baseline="0" noProof="0" dirty="0">
                <a:ln>
                  <a:noFill/>
                </a:ln>
                <a:solidFill>
                  <a:sysClr val="windowText" lastClr="000000"/>
                </a:solidFill>
                <a:effectLst/>
                <a:uLnTx/>
                <a:uFillTx/>
                <a:latin typeface="Myriad Pro"/>
                <a:ea typeface="+mn-ea"/>
                <a:cs typeface="+mn-cs"/>
              </a:endParaRPr>
            </a:p>
            <a:p>
              <a:pPr marL="228600" marR="0" lvl="0" indent="-228600" algn="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1100" b="0" i="0" u="none" strike="noStrike" kern="1200" cap="none" spc="0" normalizeH="0" baseline="0" noProof="0" dirty="0">
                <a:ln>
                  <a:noFill/>
                </a:ln>
                <a:solidFill>
                  <a:sysClr val="windowText" lastClr="000000"/>
                </a:solidFill>
                <a:effectLst/>
                <a:uLnTx/>
                <a:uFillTx/>
                <a:latin typeface="Myriad Pro"/>
                <a:ea typeface="+mn-ea"/>
                <a:cs typeface="+mn-cs"/>
              </a:endParaRPr>
            </a:p>
            <a:p>
              <a:pPr marL="228600" marR="0" lvl="0" indent="-228600" algn="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1100" b="0" i="0" u="none" strike="noStrike" kern="1200" cap="none" spc="0" normalizeH="0" baseline="0" noProof="0" dirty="0">
                <a:ln>
                  <a:noFill/>
                </a:ln>
                <a:solidFill>
                  <a:sysClr val="windowText" lastClr="000000"/>
                </a:solidFill>
                <a:effectLst/>
                <a:uLnTx/>
                <a:uFillTx/>
                <a:latin typeface="Myriad Pro"/>
                <a:ea typeface="+mn-ea"/>
                <a:cs typeface="+mn-cs"/>
              </a:endParaRPr>
            </a:p>
            <a:p>
              <a:pPr marL="228600" marR="0" lvl="0" indent="-228600" algn="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1100" b="0" i="0" u="none" strike="noStrike" kern="1200" cap="none" spc="0" normalizeH="0" baseline="0" noProof="0" dirty="0">
                <a:ln>
                  <a:noFill/>
                </a:ln>
                <a:solidFill>
                  <a:sysClr val="windowText" lastClr="000000"/>
                </a:solidFill>
                <a:effectLst/>
                <a:uLnTx/>
                <a:uFillTx/>
                <a:latin typeface="Myriad Pro"/>
                <a:ea typeface="+mn-ea"/>
                <a:cs typeface="+mn-cs"/>
              </a:endParaRPr>
            </a:p>
            <a:p>
              <a:pPr marL="228600" marR="0" lvl="0" indent="-228600" algn="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1100" b="0" i="0" u="none" strike="noStrike" kern="1200" cap="none" spc="0" normalizeH="0" baseline="0" noProof="0" dirty="0">
                <a:ln>
                  <a:noFill/>
                </a:ln>
                <a:solidFill>
                  <a:sysClr val="windowText" lastClr="000000"/>
                </a:solidFill>
                <a:effectLst/>
                <a:uLnTx/>
                <a:uFillTx/>
                <a:latin typeface="Myriad Pro"/>
                <a:ea typeface="+mn-ea"/>
                <a:cs typeface="+mn-cs"/>
              </a:endParaRPr>
            </a:p>
          </p:txBody>
        </p:sp>
        <p:sp>
          <p:nvSpPr>
            <p:cNvPr id="31" name="Forme libre : forme 30">
              <a:extLst>
                <a:ext uri="{FF2B5EF4-FFF2-40B4-BE49-F238E27FC236}">
                  <a16:creationId xmlns:a16="http://schemas.microsoft.com/office/drawing/2014/main" id="{EF077307-C656-45CC-BAA7-58B79CAE3C28}"/>
                </a:ext>
              </a:extLst>
            </p:cNvPr>
            <p:cNvSpPr/>
            <p:nvPr userDrawn="1"/>
          </p:nvSpPr>
          <p:spPr>
            <a:xfrm>
              <a:off x="7848600" y="2534742"/>
              <a:ext cx="4343400" cy="4323257"/>
            </a:xfrm>
            <a:custGeom>
              <a:avLst/>
              <a:gdLst>
                <a:gd name="connsiteX0" fmla="*/ 5660478 w 5665072"/>
                <a:gd name="connsiteY0" fmla="*/ 0 h 5638800"/>
                <a:gd name="connsiteX1" fmla="*/ 5665072 w 5665072"/>
                <a:gd name="connsiteY1" fmla="*/ 116 h 5638800"/>
                <a:gd name="connsiteX2" fmla="*/ 5665072 w 5665072"/>
                <a:gd name="connsiteY2" fmla="*/ 324495 h 5638800"/>
                <a:gd name="connsiteX3" fmla="*/ 5660479 w 5665072"/>
                <a:gd name="connsiteY3" fmla="*/ 324379 h 5638800"/>
                <a:gd name="connsiteX4" fmla="*/ 1886888 w 5665072"/>
                <a:gd name="connsiteY4" fmla="*/ 1887451 h 5638800"/>
                <a:gd name="connsiteX5" fmla="*/ 330760 w 5665072"/>
                <a:gd name="connsiteY5" fmla="*/ 5386418 h 5638800"/>
                <a:gd name="connsiteX6" fmla="*/ 324379 w 5665072"/>
                <a:gd name="connsiteY6" fmla="*/ 5638800 h 5638800"/>
                <a:gd name="connsiteX7" fmla="*/ 0 w 5665072"/>
                <a:gd name="connsiteY7" fmla="*/ 5638800 h 5638800"/>
                <a:gd name="connsiteX8" fmla="*/ 6803 w 5665072"/>
                <a:gd name="connsiteY8" fmla="*/ 5369725 h 5638800"/>
                <a:gd name="connsiteX9" fmla="*/ 5660478 w 5665072"/>
                <a:gd name="connsiteY9" fmla="*/ 0 h 563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5072" h="5638800">
                  <a:moveTo>
                    <a:pt x="5660478" y="0"/>
                  </a:moveTo>
                  <a:lnTo>
                    <a:pt x="5665072" y="116"/>
                  </a:lnTo>
                  <a:lnTo>
                    <a:pt x="5665072" y="324495"/>
                  </a:lnTo>
                  <a:lnTo>
                    <a:pt x="5660479" y="324379"/>
                  </a:lnTo>
                  <a:cubicBezTo>
                    <a:pt x="4186800" y="324379"/>
                    <a:pt x="2852634" y="921705"/>
                    <a:pt x="1886888" y="1887451"/>
                  </a:cubicBezTo>
                  <a:cubicBezTo>
                    <a:pt x="981501" y="2792838"/>
                    <a:pt x="399921" y="4022032"/>
                    <a:pt x="330760" y="5386418"/>
                  </a:cubicBezTo>
                  <a:lnTo>
                    <a:pt x="324379" y="5638800"/>
                  </a:lnTo>
                  <a:lnTo>
                    <a:pt x="0" y="5638800"/>
                  </a:lnTo>
                  <a:lnTo>
                    <a:pt x="6803" y="5369725"/>
                  </a:lnTo>
                  <a:cubicBezTo>
                    <a:pt x="158424" y="2378601"/>
                    <a:pt x="2631674" y="0"/>
                    <a:pt x="5660478" y="0"/>
                  </a:cubicBezTo>
                  <a:close/>
                </a:path>
              </a:pathLst>
            </a:custGeom>
            <a:solidFill>
              <a:sysClr val="window" lastClr="FFFFFF"/>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yriad Pro"/>
              </a:endParaRPr>
            </a:p>
          </p:txBody>
        </p:sp>
        <p:sp>
          <p:nvSpPr>
            <p:cNvPr id="32" name="Forme libre : forme 31">
              <a:extLst>
                <a:ext uri="{FF2B5EF4-FFF2-40B4-BE49-F238E27FC236}">
                  <a16:creationId xmlns:a16="http://schemas.microsoft.com/office/drawing/2014/main" id="{E9BBD808-CB1E-46B9-AF36-703CD3A6C938}"/>
                </a:ext>
              </a:extLst>
            </p:cNvPr>
            <p:cNvSpPr/>
            <p:nvPr userDrawn="1"/>
          </p:nvSpPr>
          <p:spPr>
            <a:xfrm>
              <a:off x="7522608" y="2211578"/>
              <a:ext cx="4669393" cy="4646423"/>
            </a:xfrm>
            <a:custGeom>
              <a:avLst/>
              <a:gdLst>
                <a:gd name="connsiteX0" fmla="*/ 4665377 w 4669393"/>
                <a:gd name="connsiteY0" fmla="*/ 0 h 4646423"/>
                <a:gd name="connsiteX1" fmla="*/ 4669393 w 4669393"/>
                <a:gd name="connsiteY1" fmla="*/ 101 h 4646423"/>
                <a:gd name="connsiteX2" fmla="*/ 4669393 w 4669393"/>
                <a:gd name="connsiteY2" fmla="*/ 418868 h 4646423"/>
                <a:gd name="connsiteX3" fmla="*/ 4665377 w 4669393"/>
                <a:gd name="connsiteY3" fmla="*/ 418767 h 4646423"/>
                <a:gd name="connsiteX4" fmla="*/ 1809721 w 4669393"/>
                <a:gd name="connsiteY4" fmla="*/ 1522087 h 4646423"/>
                <a:gd name="connsiteX5" fmla="*/ 1674233 w 4669393"/>
                <a:gd name="connsiteY5" fmla="*/ 1651263 h 4646423"/>
                <a:gd name="connsiteX6" fmla="*/ 1674234 w 4669393"/>
                <a:gd name="connsiteY6" fmla="*/ 1651264 h 4646423"/>
                <a:gd name="connsiteX7" fmla="*/ 1662223 w 4669393"/>
                <a:gd name="connsiteY7" fmla="*/ 1662715 h 4646423"/>
                <a:gd name="connsiteX8" fmla="*/ 423801 w 4669393"/>
                <a:gd name="connsiteY8" fmla="*/ 4447315 h 4646423"/>
                <a:gd name="connsiteX9" fmla="*/ 418767 w 4669393"/>
                <a:gd name="connsiteY9" fmla="*/ 4646423 h 4646423"/>
                <a:gd name="connsiteX10" fmla="*/ 0 w 4669393"/>
                <a:gd name="connsiteY10" fmla="*/ 4646423 h 4646423"/>
                <a:gd name="connsiteX11" fmla="*/ 5579 w 4669393"/>
                <a:gd name="connsiteY11" fmla="*/ 4425765 h 4646423"/>
                <a:gd name="connsiteX12" fmla="*/ 1366110 w 4669393"/>
                <a:gd name="connsiteY12" fmla="*/ 1366602 h 4646423"/>
                <a:gd name="connsiteX13" fmla="*/ 1378120 w 4669393"/>
                <a:gd name="connsiteY13" fmla="*/ 1355152 h 4646423"/>
                <a:gd name="connsiteX14" fmla="*/ 1378119 w 4669393"/>
                <a:gd name="connsiteY14" fmla="*/ 1355151 h 4646423"/>
                <a:gd name="connsiteX15" fmla="*/ 1528151 w 4669393"/>
                <a:gd name="connsiteY15" fmla="*/ 1212108 h 4646423"/>
                <a:gd name="connsiteX16" fmla="*/ 4665377 w 4669393"/>
                <a:gd name="connsiteY16" fmla="*/ 0 h 4646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69393" h="4646423">
                  <a:moveTo>
                    <a:pt x="4665377" y="0"/>
                  </a:moveTo>
                  <a:lnTo>
                    <a:pt x="4669393" y="101"/>
                  </a:lnTo>
                  <a:lnTo>
                    <a:pt x="4669393" y="418868"/>
                  </a:lnTo>
                  <a:lnTo>
                    <a:pt x="4665377" y="418767"/>
                  </a:lnTo>
                  <a:cubicBezTo>
                    <a:pt x="3565872" y="418767"/>
                    <a:pt x="2563951" y="836576"/>
                    <a:pt x="1809721" y="1522087"/>
                  </a:cubicBezTo>
                  <a:lnTo>
                    <a:pt x="1674233" y="1651263"/>
                  </a:lnTo>
                  <a:lnTo>
                    <a:pt x="1674234" y="1651264"/>
                  </a:lnTo>
                  <a:lnTo>
                    <a:pt x="1662223" y="1662715"/>
                  </a:lnTo>
                  <a:cubicBezTo>
                    <a:pt x="941684" y="2383254"/>
                    <a:pt x="478842" y="3361489"/>
                    <a:pt x="423801" y="4447315"/>
                  </a:cubicBezTo>
                  <a:lnTo>
                    <a:pt x="418767" y="4646423"/>
                  </a:lnTo>
                  <a:lnTo>
                    <a:pt x="0" y="4646423"/>
                  </a:lnTo>
                  <a:lnTo>
                    <a:pt x="5579" y="4425765"/>
                  </a:lnTo>
                  <a:cubicBezTo>
                    <a:pt x="66047" y="3232876"/>
                    <a:pt x="574525" y="2158186"/>
                    <a:pt x="1366110" y="1366602"/>
                  </a:cubicBezTo>
                  <a:lnTo>
                    <a:pt x="1378120" y="1355152"/>
                  </a:lnTo>
                  <a:lnTo>
                    <a:pt x="1378119" y="1355151"/>
                  </a:lnTo>
                  <a:lnTo>
                    <a:pt x="1528151" y="1212108"/>
                  </a:lnTo>
                  <a:cubicBezTo>
                    <a:pt x="2356750" y="459005"/>
                    <a:pt x="3457460" y="0"/>
                    <a:pt x="4665377" y="0"/>
                  </a:cubicBezTo>
                  <a:close/>
                </a:path>
              </a:pathLst>
            </a:custGeom>
            <a:solidFill>
              <a:srgbClr val="13AFB7"/>
            </a:solidFill>
            <a:ln w="12700" cap="flat" cmpd="sng" algn="ctr">
              <a:solidFill>
                <a:srgbClr val="13AFB7"/>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yriad Pro"/>
              </a:endParaRPr>
            </a:p>
          </p:txBody>
        </p:sp>
      </p:grpSp>
      <p:pic>
        <p:nvPicPr>
          <p:cNvPr id="33" name="Image 32">
            <a:extLst>
              <a:ext uri="{FF2B5EF4-FFF2-40B4-BE49-F238E27FC236}">
                <a16:creationId xmlns:a16="http://schemas.microsoft.com/office/drawing/2014/main" id="{48B105E4-3C06-4AC7-905D-DD5273685D33}"/>
              </a:ext>
            </a:extLst>
          </p:cNvPr>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1150801" y="2889000"/>
            <a:ext cx="1080000" cy="1080000"/>
          </a:xfrm>
          <a:prstGeom prst="rect">
            <a:avLst/>
          </a:prstGeom>
        </p:spPr>
      </p:pic>
      <p:cxnSp>
        <p:nvCxnSpPr>
          <p:cNvPr id="34" name="Connecteur droit 33">
            <a:extLst>
              <a:ext uri="{FF2B5EF4-FFF2-40B4-BE49-F238E27FC236}">
                <a16:creationId xmlns:a16="http://schemas.microsoft.com/office/drawing/2014/main" id="{42F16ECD-E510-4D9A-A828-B07683585B55}"/>
              </a:ext>
            </a:extLst>
          </p:cNvPr>
          <p:cNvCxnSpPr>
            <a:cxnSpLocks/>
          </p:cNvCxnSpPr>
          <p:nvPr userDrawn="1"/>
        </p:nvCxnSpPr>
        <p:spPr>
          <a:xfrm flipV="1">
            <a:off x="2384964" y="2273060"/>
            <a:ext cx="0" cy="2311880"/>
          </a:xfrm>
          <a:prstGeom prst="line">
            <a:avLst/>
          </a:prstGeom>
          <a:noFill/>
          <a:ln w="19050" cap="flat" cmpd="sng" algn="ctr">
            <a:solidFill>
              <a:srgbClr val="E7E6E6">
                <a:lumMod val="90000"/>
              </a:srgbClr>
            </a:solidFill>
            <a:prstDash val="solid"/>
            <a:miter lim="800000"/>
          </a:ln>
          <a:effectLst/>
        </p:spPr>
      </p:cxnSp>
    </p:spTree>
    <p:extLst>
      <p:ext uri="{BB962C8B-B14F-4D97-AF65-F5344CB8AC3E}">
        <p14:creationId xmlns:p14="http://schemas.microsoft.com/office/powerpoint/2010/main" val="422195894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93" r:id="rId5"/>
    <p:sldLayoutId id="2147483688" r:id="rId6"/>
    <p:sldLayoutId id="2147483689" r:id="rId7"/>
    <p:sldLayoutId id="2147483690" r:id="rId8"/>
    <p:sldLayoutId id="2147483691" r:id="rId9"/>
    <p:sldLayoutId id="2147483692"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Forme libre : forme 16">
            <a:extLst>
              <a:ext uri="{FF2B5EF4-FFF2-40B4-BE49-F238E27FC236}">
                <a16:creationId xmlns:a16="http://schemas.microsoft.com/office/drawing/2014/main" id="{B08F6D47-E3ED-478B-8B8F-05948C69B542}"/>
              </a:ext>
            </a:extLst>
          </p:cNvPr>
          <p:cNvSpPr/>
          <p:nvPr userDrawn="1"/>
        </p:nvSpPr>
        <p:spPr>
          <a:xfrm>
            <a:off x="1" y="1"/>
            <a:ext cx="2323577" cy="2329625"/>
          </a:xfrm>
          <a:custGeom>
            <a:avLst/>
            <a:gdLst>
              <a:gd name="connsiteX0" fmla="*/ 0 w 2323577"/>
              <a:gd name="connsiteY0" fmla="*/ 0 h 2329625"/>
              <a:gd name="connsiteX1" fmla="*/ 2323577 w 2323577"/>
              <a:gd name="connsiteY1" fmla="*/ 0 h 2329625"/>
              <a:gd name="connsiteX2" fmla="*/ 2189497 w 2323577"/>
              <a:gd name="connsiteY2" fmla="*/ 68672 h 2329625"/>
              <a:gd name="connsiteX3" fmla="*/ 75022 w 2323577"/>
              <a:gd name="connsiteY3" fmla="*/ 2183147 h 2329625"/>
              <a:gd name="connsiteX4" fmla="*/ 0 w 2323577"/>
              <a:gd name="connsiteY4" fmla="*/ 2329625 h 2329625"/>
              <a:gd name="connsiteX5" fmla="*/ 0 w 2323577"/>
              <a:gd name="connsiteY5" fmla="*/ 0 h 232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3577" h="2329625">
                <a:moveTo>
                  <a:pt x="0" y="0"/>
                </a:moveTo>
                <a:lnTo>
                  <a:pt x="2323577" y="0"/>
                </a:lnTo>
                <a:lnTo>
                  <a:pt x="2189497" y="68672"/>
                </a:lnTo>
                <a:cubicBezTo>
                  <a:pt x="1296583" y="553732"/>
                  <a:pt x="560082" y="1290233"/>
                  <a:pt x="75022" y="2183147"/>
                </a:cubicBezTo>
                <a:lnTo>
                  <a:pt x="0" y="2329625"/>
                </a:lnTo>
                <a:lnTo>
                  <a:pt x="0" y="0"/>
                </a:lnTo>
                <a:close/>
              </a:path>
            </a:pathLst>
          </a:custGeom>
          <a:solidFill>
            <a:srgbClr val="13AFB7"/>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yriad Pro"/>
            </a:endParaRPr>
          </a:p>
        </p:txBody>
      </p:sp>
      <p:sp>
        <p:nvSpPr>
          <p:cNvPr id="18" name="Forme libre : forme 17">
            <a:extLst>
              <a:ext uri="{FF2B5EF4-FFF2-40B4-BE49-F238E27FC236}">
                <a16:creationId xmlns:a16="http://schemas.microsoft.com/office/drawing/2014/main" id="{A03A3D43-3BC8-4F89-993B-5C8FA1D73348}"/>
              </a:ext>
            </a:extLst>
          </p:cNvPr>
          <p:cNvSpPr/>
          <p:nvPr userDrawn="1"/>
        </p:nvSpPr>
        <p:spPr>
          <a:xfrm>
            <a:off x="0" y="1"/>
            <a:ext cx="2816951" cy="2800350"/>
          </a:xfrm>
          <a:custGeom>
            <a:avLst/>
            <a:gdLst>
              <a:gd name="connsiteX0" fmla="*/ 2816951 w 2857500"/>
              <a:gd name="connsiteY0" fmla="*/ 0 h 2800350"/>
              <a:gd name="connsiteX1" fmla="*/ 2857500 w 2857500"/>
              <a:gd name="connsiteY1" fmla="*/ 0 h 2800350"/>
              <a:gd name="connsiteX2" fmla="*/ 2857500 w 2857500"/>
              <a:gd name="connsiteY2" fmla="*/ 2800350 h 2800350"/>
              <a:gd name="connsiteX3" fmla="*/ 0 w 2857500"/>
              <a:gd name="connsiteY3" fmla="*/ 2800350 h 2800350"/>
              <a:gd name="connsiteX4" fmla="*/ 0 w 2857500"/>
              <a:gd name="connsiteY4" fmla="*/ 2748666 h 2800350"/>
              <a:gd name="connsiteX5" fmla="*/ 7869 w 2857500"/>
              <a:gd name="connsiteY5" fmla="*/ 2728708 h 2800350"/>
              <a:gd name="connsiteX6" fmla="*/ 2684258 w 2857500"/>
              <a:gd name="connsiteY6" fmla="*/ 52319 h 2800350"/>
              <a:gd name="connsiteX7" fmla="*/ 2816951 w 2857500"/>
              <a:gd name="connsiteY7" fmla="*/ 0 h 2800350"/>
              <a:gd name="connsiteX0" fmla="*/ 2857500 w 2948940"/>
              <a:gd name="connsiteY0" fmla="*/ 0 h 2800350"/>
              <a:gd name="connsiteX1" fmla="*/ 2857500 w 2948940"/>
              <a:gd name="connsiteY1" fmla="*/ 2800350 h 2800350"/>
              <a:gd name="connsiteX2" fmla="*/ 0 w 2948940"/>
              <a:gd name="connsiteY2" fmla="*/ 2800350 h 2800350"/>
              <a:gd name="connsiteX3" fmla="*/ 0 w 2948940"/>
              <a:gd name="connsiteY3" fmla="*/ 2748666 h 2800350"/>
              <a:gd name="connsiteX4" fmla="*/ 7869 w 2948940"/>
              <a:gd name="connsiteY4" fmla="*/ 2728708 h 2800350"/>
              <a:gd name="connsiteX5" fmla="*/ 2684258 w 2948940"/>
              <a:gd name="connsiteY5" fmla="*/ 52319 h 2800350"/>
              <a:gd name="connsiteX6" fmla="*/ 2816951 w 2948940"/>
              <a:gd name="connsiteY6" fmla="*/ 0 h 2800350"/>
              <a:gd name="connsiteX7" fmla="*/ 2948940 w 2948940"/>
              <a:gd name="connsiteY7" fmla="*/ 91440 h 2800350"/>
              <a:gd name="connsiteX0" fmla="*/ 2857500 w 2948940"/>
              <a:gd name="connsiteY0" fmla="*/ 2800350 h 2800350"/>
              <a:gd name="connsiteX1" fmla="*/ 0 w 2948940"/>
              <a:gd name="connsiteY1" fmla="*/ 2800350 h 2800350"/>
              <a:gd name="connsiteX2" fmla="*/ 0 w 2948940"/>
              <a:gd name="connsiteY2" fmla="*/ 2748666 h 2800350"/>
              <a:gd name="connsiteX3" fmla="*/ 7869 w 2948940"/>
              <a:gd name="connsiteY3" fmla="*/ 2728708 h 2800350"/>
              <a:gd name="connsiteX4" fmla="*/ 2684258 w 2948940"/>
              <a:gd name="connsiteY4" fmla="*/ 52319 h 2800350"/>
              <a:gd name="connsiteX5" fmla="*/ 2816951 w 2948940"/>
              <a:gd name="connsiteY5" fmla="*/ 0 h 2800350"/>
              <a:gd name="connsiteX6" fmla="*/ 2948940 w 2948940"/>
              <a:gd name="connsiteY6" fmla="*/ 91440 h 2800350"/>
              <a:gd name="connsiteX0" fmla="*/ 2857500 w 2857500"/>
              <a:gd name="connsiteY0" fmla="*/ 2800350 h 2800350"/>
              <a:gd name="connsiteX1" fmla="*/ 0 w 2857500"/>
              <a:gd name="connsiteY1" fmla="*/ 2800350 h 2800350"/>
              <a:gd name="connsiteX2" fmla="*/ 0 w 2857500"/>
              <a:gd name="connsiteY2" fmla="*/ 2748666 h 2800350"/>
              <a:gd name="connsiteX3" fmla="*/ 7869 w 2857500"/>
              <a:gd name="connsiteY3" fmla="*/ 2728708 h 2800350"/>
              <a:gd name="connsiteX4" fmla="*/ 2684258 w 2857500"/>
              <a:gd name="connsiteY4" fmla="*/ 52319 h 2800350"/>
              <a:gd name="connsiteX5" fmla="*/ 2816951 w 2857500"/>
              <a:gd name="connsiteY5" fmla="*/ 0 h 2800350"/>
              <a:gd name="connsiteX0" fmla="*/ 0 w 2816951"/>
              <a:gd name="connsiteY0" fmla="*/ 2800350 h 2800350"/>
              <a:gd name="connsiteX1" fmla="*/ 0 w 2816951"/>
              <a:gd name="connsiteY1" fmla="*/ 2748666 h 2800350"/>
              <a:gd name="connsiteX2" fmla="*/ 7869 w 2816951"/>
              <a:gd name="connsiteY2" fmla="*/ 2728708 h 2800350"/>
              <a:gd name="connsiteX3" fmla="*/ 2684258 w 2816951"/>
              <a:gd name="connsiteY3" fmla="*/ 52319 h 2800350"/>
              <a:gd name="connsiteX4" fmla="*/ 2816951 w 2816951"/>
              <a:gd name="connsiteY4" fmla="*/ 0 h 280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6951" h="2800350">
                <a:moveTo>
                  <a:pt x="0" y="2800350"/>
                </a:moveTo>
                <a:lnTo>
                  <a:pt x="0" y="2748666"/>
                </a:lnTo>
                <a:lnTo>
                  <a:pt x="7869" y="2728708"/>
                </a:lnTo>
                <a:cubicBezTo>
                  <a:pt x="516851" y="1525337"/>
                  <a:pt x="1480887" y="561301"/>
                  <a:pt x="2684258" y="52319"/>
                </a:cubicBezTo>
                <a:lnTo>
                  <a:pt x="2816951" y="0"/>
                </a:lnTo>
              </a:path>
            </a:pathLst>
          </a:custGeom>
          <a:noFill/>
          <a:ln w="12700" cap="flat" cmpd="sng" algn="ctr">
            <a:solidFill>
              <a:srgbClr val="E7E6E6">
                <a:lumMod val="90000"/>
              </a:srgbClr>
            </a:solidFill>
            <a:prstDash val="solid"/>
            <a:miter lim="800000"/>
          </a:ln>
          <a:effectLst/>
        </p:spPr>
        <p:txBody>
          <a:bodyPr wrap="square" rtlCol="0" anchor="ctr">
            <a:noAutofit/>
          </a:bodyPr>
          <a:lstStyle/>
          <a:p>
            <a:pPr algn="ctr">
              <a:defRPr/>
            </a:pPr>
            <a:endParaRPr lang="fr-FR" kern="0">
              <a:solidFill>
                <a:prstClr val="white"/>
              </a:solidFill>
              <a:latin typeface="Myriad Pro"/>
            </a:endParaRPr>
          </a:p>
        </p:txBody>
      </p:sp>
      <p:pic>
        <p:nvPicPr>
          <p:cNvPr id="19" name="Image 18">
            <a:extLst>
              <a:ext uri="{FF2B5EF4-FFF2-40B4-BE49-F238E27FC236}">
                <a16:creationId xmlns:a16="http://schemas.microsoft.com/office/drawing/2014/main" id="{39C02075-9DF2-431B-BA97-5113BB433D15}"/>
              </a:ext>
            </a:extLst>
          </p:cNvPr>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1150801" y="2889000"/>
            <a:ext cx="1080000" cy="1080000"/>
          </a:xfrm>
          <a:prstGeom prst="rect">
            <a:avLst/>
          </a:prstGeom>
        </p:spPr>
      </p:pic>
      <p:cxnSp>
        <p:nvCxnSpPr>
          <p:cNvPr id="20" name="Connecteur droit 19">
            <a:extLst>
              <a:ext uri="{FF2B5EF4-FFF2-40B4-BE49-F238E27FC236}">
                <a16:creationId xmlns:a16="http://schemas.microsoft.com/office/drawing/2014/main" id="{4C1A9049-54E4-49F4-9F68-F794DAE0209B}"/>
              </a:ext>
            </a:extLst>
          </p:cNvPr>
          <p:cNvCxnSpPr>
            <a:cxnSpLocks/>
          </p:cNvCxnSpPr>
          <p:nvPr userDrawn="1"/>
        </p:nvCxnSpPr>
        <p:spPr>
          <a:xfrm flipV="1">
            <a:off x="2384964" y="2273060"/>
            <a:ext cx="0" cy="2311880"/>
          </a:xfrm>
          <a:prstGeom prst="line">
            <a:avLst/>
          </a:prstGeom>
          <a:noFill/>
          <a:ln w="19050" cap="flat" cmpd="sng" algn="ctr">
            <a:solidFill>
              <a:srgbClr val="E7E6E6">
                <a:lumMod val="90000"/>
              </a:srgbClr>
            </a:solidFill>
            <a:prstDash val="solid"/>
            <a:miter lim="800000"/>
          </a:ln>
          <a:effectLst/>
        </p:spPr>
      </p:cxnSp>
      <p:grpSp>
        <p:nvGrpSpPr>
          <p:cNvPr id="21" name="Groupe 20">
            <a:extLst>
              <a:ext uri="{FF2B5EF4-FFF2-40B4-BE49-F238E27FC236}">
                <a16:creationId xmlns:a16="http://schemas.microsoft.com/office/drawing/2014/main" id="{249BA79B-F204-4B08-B540-0B14DEB37B31}"/>
              </a:ext>
            </a:extLst>
          </p:cNvPr>
          <p:cNvGrpSpPr/>
          <p:nvPr userDrawn="1"/>
        </p:nvGrpSpPr>
        <p:grpSpPr>
          <a:xfrm>
            <a:off x="9390742" y="4072492"/>
            <a:ext cx="2801259" cy="2785510"/>
            <a:chOff x="9042400" y="3726107"/>
            <a:chExt cx="3149602" cy="3131895"/>
          </a:xfrm>
        </p:grpSpPr>
        <p:sp>
          <p:nvSpPr>
            <p:cNvPr id="22" name="Forme libre : forme 21">
              <a:extLst>
                <a:ext uri="{FF2B5EF4-FFF2-40B4-BE49-F238E27FC236}">
                  <a16:creationId xmlns:a16="http://schemas.microsoft.com/office/drawing/2014/main" id="{74691CCA-B823-4196-8E3C-9ED1DA23E2A3}"/>
                </a:ext>
              </a:extLst>
            </p:cNvPr>
            <p:cNvSpPr/>
            <p:nvPr userDrawn="1"/>
          </p:nvSpPr>
          <p:spPr>
            <a:xfrm>
              <a:off x="9042400" y="3726107"/>
              <a:ext cx="3149602" cy="3131895"/>
            </a:xfrm>
            <a:custGeom>
              <a:avLst/>
              <a:gdLst>
                <a:gd name="connsiteX0" fmla="*/ 4668443 w 4673037"/>
                <a:gd name="connsiteY0" fmla="*/ 0 h 4646765"/>
                <a:gd name="connsiteX1" fmla="*/ 4673037 w 4673037"/>
                <a:gd name="connsiteY1" fmla="*/ 116 h 4646765"/>
                <a:gd name="connsiteX2" fmla="*/ 4673037 w 4673037"/>
                <a:gd name="connsiteY2" fmla="*/ 4646765 h 4646765"/>
                <a:gd name="connsiteX3" fmla="*/ 0 w 4673037"/>
                <a:gd name="connsiteY3" fmla="*/ 4646765 h 4646765"/>
                <a:gd name="connsiteX4" fmla="*/ 5512 w 4673037"/>
                <a:gd name="connsiteY4" fmla="*/ 4428740 h 4646765"/>
                <a:gd name="connsiteX5" fmla="*/ 4668443 w 4673037"/>
                <a:gd name="connsiteY5" fmla="*/ 0 h 4646765"/>
                <a:gd name="connsiteX0" fmla="*/ 4673037 w 4808706"/>
                <a:gd name="connsiteY0" fmla="*/ 4646765 h 4782434"/>
                <a:gd name="connsiteX1" fmla="*/ 0 w 4808706"/>
                <a:gd name="connsiteY1" fmla="*/ 4646765 h 4782434"/>
                <a:gd name="connsiteX2" fmla="*/ 5512 w 4808706"/>
                <a:gd name="connsiteY2" fmla="*/ 4428740 h 4782434"/>
                <a:gd name="connsiteX3" fmla="*/ 4668443 w 4808706"/>
                <a:gd name="connsiteY3" fmla="*/ 0 h 4782434"/>
                <a:gd name="connsiteX4" fmla="*/ 4673037 w 4808706"/>
                <a:gd name="connsiteY4" fmla="*/ 116 h 4782434"/>
                <a:gd name="connsiteX5" fmla="*/ 4808706 w 4808706"/>
                <a:gd name="connsiteY5" fmla="*/ 4782434 h 4782434"/>
                <a:gd name="connsiteX0" fmla="*/ 4673037 w 4673037"/>
                <a:gd name="connsiteY0" fmla="*/ 4646765 h 4646765"/>
                <a:gd name="connsiteX1" fmla="*/ 0 w 4673037"/>
                <a:gd name="connsiteY1" fmla="*/ 4646765 h 4646765"/>
                <a:gd name="connsiteX2" fmla="*/ 5512 w 4673037"/>
                <a:gd name="connsiteY2" fmla="*/ 4428740 h 4646765"/>
                <a:gd name="connsiteX3" fmla="*/ 4668443 w 4673037"/>
                <a:gd name="connsiteY3" fmla="*/ 0 h 4646765"/>
                <a:gd name="connsiteX4" fmla="*/ 4673037 w 4673037"/>
                <a:gd name="connsiteY4" fmla="*/ 116 h 4646765"/>
                <a:gd name="connsiteX0" fmla="*/ 0 w 4673037"/>
                <a:gd name="connsiteY0" fmla="*/ 4646765 h 4646765"/>
                <a:gd name="connsiteX1" fmla="*/ 5512 w 4673037"/>
                <a:gd name="connsiteY1" fmla="*/ 4428740 h 4646765"/>
                <a:gd name="connsiteX2" fmla="*/ 4668443 w 4673037"/>
                <a:gd name="connsiteY2" fmla="*/ 0 h 4646765"/>
                <a:gd name="connsiteX3" fmla="*/ 4673037 w 4673037"/>
                <a:gd name="connsiteY3" fmla="*/ 116 h 4646765"/>
              </a:gdLst>
              <a:ahLst/>
              <a:cxnLst>
                <a:cxn ang="0">
                  <a:pos x="connsiteX0" y="connsiteY0"/>
                </a:cxn>
                <a:cxn ang="0">
                  <a:pos x="connsiteX1" y="connsiteY1"/>
                </a:cxn>
                <a:cxn ang="0">
                  <a:pos x="connsiteX2" y="connsiteY2"/>
                </a:cxn>
                <a:cxn ang="0">
                  <a:pos x="connsiteX3" y="connsiteY3"/>
                </a:cxn>
              </a:cxnLst>
              <a:rect l="l" t="t" r="r" b="b"/>
              <a:pathLst>
                <a:path w="4673037" h="4646765">
                  <a:moveTo>
                    <a:pt x="0" y="4646765"/>
                  </a:moveTo>
                  <a:lnTo>
                    <a:pt x="5512" y="4428740"/>
                  </a:lnTo>
                  <a:cubicBezTo>
                    <a:pt x="130563" y="1961777"/>
                    <a:pt x="2170404" y="0"/>
                    <a:pt x="4668443" y="0"/>
                  </a:cubicBezTo>
                  <a:lnTo>
                    <a:pt x="4673037" y="116"/>
                  </a:lnTo>
                </a:path>
              </a:pathLst>
            </a:custGeom>
            <a:noFill/>
            <a:ln w="12700" cap="flat" cmpd="sng" algn="ctr">
              <a:solidFill>
                <a:srgbClr val="D1CFCF"/>
              </a:solid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Forme libre : forme 22">
              <a:extLst>
                <a:ext uri="{FF2B5EF4-FFF2-40B4-BE49-F238E27FC236}">
                  <a16:creationId xmlns:a16="http://schemas.microsoft.com/office/drawing/2014/main" id="{A2180735-1F1F-49BD-8472-A52588A0D07C}"/>
                </a:ext>
              </a:extLst>
            </p:cNvPr>
            <p:cNvSpPr/>
            <p:nvPr userDrawn="1"/>
          </p:nvSpPr>
          <p:spPr>
            <a:xfrm>
              <a:off x="9245600" y="5414230"/>
              <a:ext cx="861131" cy="1443770"/>
            </a:xfrm>
            <a:custGeom>
              <a:avLst/>
              <a:gdLst>
                <a:gd name="connsiteX0" fmla="*/ 386992 w 861131"/>
                <a:gd name="connsiteY0" fmla="*/ 0 h 1443770"/>
                <a:gd name="connsiteX1" fmla="*/ 861131 w 861131"/>
                <a:gd name="connsiteY1" fmla="*/ 266327 h 1443770"/>
                <a:gd name="connsiteX2" fmla="*/ 769102 w 861131"/>
                <a:gd name="connsiteY2" fmla="*/ 441428 h 1443770"/>
                <a:gd name="connsiteX3" fmla="*/ 548132 w 861131"/>
                <a:gd name="connsiteY3" fmla="*/ 1331745 h 1443770"/>
                <a:gd name="connsiteX4" fmla="*/ 545300 w 861131"/>
                <a:gd name="connsiteY4" fmla="*/ 1443770 h 1443770"/>
                <a:gd name="connsiteX5" fmla="*/ 0 w 861131"/>
                <a:gd name="connsiteY5" fmla="*/ 1443770 h 1443770"/>
                <a:gd name="connsiteX6" fmla="*/ 3475 w 861131"/>
                <a:gd name="connsiteY6" fmla="*/ 1306303 h 1443770"/>
                <a:gd name="connsiteX7" fmla="*/ 274628 w 861131"/>
                <a:gd name="connsiteY7" fmla="*/ 213792 h 1443770"/>
                <a:gd name="connsiteX8" fmla="*/ 386992 w 861131"/>
                <a:gd name="connsiteY8" fmla="*/ 0 h 144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131" h="1443770">
                  <a:moveTo>
                    <a:pt x="386992" y="0"/>
                  </a:moveTo>
                  <a:lnTo>
                    <a:pt x="861131" y="266327"/>
                  </a:lnTo>
                  <a:lnTo>
                    <a:pt x="769102" y="441428"/>
                  </a:lnTo>
                  <a:cubicBezTo>
                    <a:pt x="641750" y="714181"/>
                    <a:pt x="564195" y="1014851"/>
                    <a:pt x="548132" y="1331745"/>
                  </a:cubicBezTo>
                  <a:lnTo>
                    <a:pt x="545300" y="1443770"/>
                  </a:lnTo>
                  <a:lnTo>
                    <a:pt x="0" y="1443770"/>
                  </a:lnTo>
                  <a:lnTo>
                    <a:pt x="3475" y="1306303"/>
                  </a:lnTo>
                  <a:cubicBezTo>
                    <a:pt x="23187" y="917442"/>
                    <a:pt x="118354" y="548488"/>
                    <a:pt x="274628" y="213792"/>
                  </a:cubicBezTo>
                  <a:lnTo>
                    <a:pt x="386992" y="0"/>
                  </a:lnTo>
                  <a:close/>
                </a:path>
              </a:pathLst>
            </a:custGeom>
            <a:solidFill>
              <a:srgbClr val="A6EDED"/>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Forme libre : forme 23">
              <a:extLst>
                <a:ext uri="{FF2B5EF4-FFF2-40B4-BE49-F238E27FC236}">
                  <a16:creationId xmlns:a16="http://schemas.microsoft.com/office/drawing/2014/main" id="{81A3B531-16B1-4C36-84A2-8C061DA3DC14}"/>
                </a:ext>
              </a:extLst>
            </p:cNvPr>
            <p:cNvSpPr/>
            <p:nvPr userDrawn="1"/>
          </p:nvSpPr>
          <p:spPr>
            <a:xfrm>
              <a:off x="10029372" y="5797028"/>
              <a:ext cx="2162627" cy="1060972"/>
            </a:xfrm>
            <a:custGeom>
              <a:avLst/>
              <a:gdLst>
                <a:gd name="connsiteX0" fmla="*/ 284710 w 2162627"/>
                <a:gd name="connsiteY0" fmla="*/ 0 h 1060972"/>
                <a:gd name="connsiteX1" fmla="*/ 2162627 w 2162627"/>
                <a:gd name="connsiteY1" fmla="*/ 1054839 h 1060972"/>
                <a:gd name="connsiteX2" fmla="*/ 2162627 w 2162627"/>
                <a:gd name="connsiteY2" fmla="*/ 1060972 h 1060972"/>
                <a:gd name="connsiteX3" fmla="*/ 0 w 2162627"/>
                <a:gd name="connsiteY3" fmla="*/ 1060972 h 1060972"/>
                <a:gd name="connsiteX4" fmla="*/ 2551 w 2162627"/>
                <a:gd name="connsiteY4" fmla="*/ 960073 h 1060972"/>
                <a:gd name="connsiteX5" fmla="*/ 201574 w 2162627"/>
                <a:gd name="connsiteY5" fmla="*/ 158180 h 1060972"/>
                <a:gd name="connsiteX6" fmla="*/ 284710 w 2162627"/>
                <a:gd name="connsiteY6" fmla="*/ 0 h 106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627" h="1060972">
                  <a:moveTo>
                    <a:pt x="284710" y="0"/>
                  </a:moveTo>
                  <a:lnTo>
                    <a:pt x="2162627" y="1054839"/>
                  </a:lnTo>
                  <a:lnTo>
                    <a:pt x="2162627" y="1060972"/>
                  </a:lnTo>
                  <a:lnTo>
                    <a:pt x="0" y="1060972"/>
                  </a:lnTo>
                  <a:lnTo>
                    <a:pt x="2551" y="960073"/>
                  </a:lnTo>
                  <a:cubicBezTo>
                    <a:pt x="17019" y="674652"/>
                    <a:pt x="86871" y="403844"/>
                    <a:pt x="201574" y="158180"/>
                  </a:cubicBezTo>
                  <a:lnTo>
                    <a:pt x="284710" y="0"/>
                  </a:lnTo>
                  <a:close/>
                </a:path>
              </a:pathLst>
            </a:custGeom>
            <a:solidFill>
              <a:srgbClr val="A6EDED"/>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Forme libre : forme 24">
              <a:extLst>
                <a:ext uri="{FF2B5EF4-FFF2-40B4-BE49-F238E27FC236}">
                  <a16:creationId xmlns:a16="http://schemas.microsoft.com/office/drawing/2014/main" id="{FBC35171-78E5-47EE-830C-82CAD79B2F93}"/>
                </a:ext>
              </a:extLst>
            </p:cNvPr>
            <p:cNvSpPr/>
            <p:nvPr userDrawn="1"/>
          </p:nvSpPr>
          <p:spPr>
            <a:xfrm>
              <a:off x="9632591" y="3928165"/>
              <a:ext cx="2559408" cy="1752392"/>
            </a:xfrm>
            <a:custGeom>
              <a:avLst/>
              <a:gdLst>
                <a:gd name="connsiteX0" fmla="*/ 2556512 w 2559408"/>
                <a:gd name="connsiteY0" fmla="*/ 0 h 1752392"/>
                <a:gd name="connsiteX1" fmla="*/ 2559408 w 2559408"/>
                <a:gd name="connsiteY1" fmla="*/ 73 h 1752392"/>
                <a:gd name="connsiteX2" fmla="*/ 2559408 w 2559408"/>
                <a:gd name="connsiteY2" fmla="*/ 779418 h 1752392"/>
                <a:gd name="connsiteX3" fmla="*/ 2559407 w 2559408"/>
                <a:gd name="connsiteY3" fmla="*/ 779418 h 1752392"/>
                <a:gd name="connsiteX4" fmla="*/ 2559407 w 2559408"/>
                <a:gd name="connsiteY4" fmla="*/ 542295 h 1752392"/>
                <a:gd name="connsiteX5" fmla="*/ 2557046 w 2559408"/>
                <a:gd name="connsiteY5" fmla="*/ 542235 h 1752392"/>
                <a:gd name="connsiteX6" fmla="*/ 486777 w 2559408"/>
                <a:gd name="connsiteY6" fmla="*/ 1728346 h 1752392"/>
                <a:gd name="connsiteX7" fmla="*/ 474139 w 2559408"/>
                <a:gd name="connsiteY7" fmla="*/ 1752392 h 1752392"/>
                <a:gd name="connsiteX8" fmla="*/ 0 w 2559408"/>
                <a:gd name="connsiteY8" fmla="*/ 1486065 h 1752392"/>
                <a:gd name="connsiteX9" fmla="*/ 16074 w 2559408"/>
                <a:gd name="connsiteY9" fmla="*/ 1455482 h 1752392"/>
                <a:gd name="connsiteX10" fmla="*/ 2556512 w 2559408"/>
                <a:gd name="connsiteY10" fmla="*/ 0 h 175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59408" h="1752392">
                  <a:moveTo>
                    <a:pt x="2556512" y="0"/>
                  </a:moveTo>
                  <a:lnTo>
                    <a:pt x="2559408" y="73"/>
                  </a:lnTo>
                  <a:lnTo>
                    <a:pt x="2559408" y="779418"/>
                  </a:lnTo>
                  <a:lnTo>
                    <a:pt x="2559407" y="779418"/>
                  </a:lnTo>
                  <a:lnTo>
                    <a:pt x="2559407" y="542295"/>
                  </a:lnTo>
                  <a:lnTo>
                    <a:pt x="2557046" y="542235"/>
                  </a:lnTo>
                  <a:cubicBezTo>
                    <a:pt x="1674612" y="542235"/>
                    <a:pt x="903455" y="1018673"/>
                    <a:pt x="486777" y="1728346"/>
                  </a:cubicBezTo>
                  <a:lnTo>
                    <a:pt x="474139" y="1752392"/>
                  </a:lnTo>
                  <a:lnTo>
                    <a:pt x="0" y="1486065"/>
                  </a:lnTo>
                  <a:lnTo>
                    <a:pt x="16074" y="1455482"/>
                  </a:lnTo>
                  <a:cubicBezTo>
                    <a:pt x="527381" y="584639"/>
                    <a:pt x="1473671" y="0"/>
                    <a:pt x="2556512" y="0"/>
                  </a:cubicBezTo>
                  <a:close/>
                </a:path>
              </a:pathLst>
            </a:custGeom>
            <a:solidFill>
              <a:srgbClr val="13AFB7"/>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Forme libre : forme 25">
              <a:extLst>
                <a:ext uri="{FF2B5EF4-FFF2-40B4-BE49-F238E27FC236}">
                  <a16:creationId xmlns:a16="http://schemas.microsoft.com/office/drawing/2014/main" id="{B5F9DD42-AC17-45C5-B82D-57D1ACA5CF74}"/>
                </a:ext>
              </a:extLst>
            </p:cNvPr>
            <p:cNvSpPr/>
            <p:nvPr userDrawn="1"/>
          </p:nvSpPr>
          <p:spPr>
            <a:xfrm>
              <a:off x="10314082" y="4707529"/>
              <a:ext cx="1877917" cy="2144338"/>
            </a:xfrm>
            <a:custGeom>
              <a:avLst/>
              <a:gdLst>
                <a:gd name="connsiteX0" fmla="*/ 1875793 w 1877917"/>
                <a:gd name="connsiteY0" fmla="*/ 0 h 2144338"/>
                <a:gd name="connsiteX1" fmla="*/ 1877917 w 1877917"/>
                <a:gd name="connsiteY1" fmla="*/ 54 h 2144338"/>
                <a:gd name="connsiteX2" fmla="*/ 1877917 w 1877917"/>
                <a:gd name="connsiteY2" fmla="*/ 2144338 h 2144338"/>
                <a:gd name="connsiteX3" fmla="*/ 0 w 1877917"/>
                <a:gd name="connsiteY3" fmla="*/ 1089499 h 2144338"/>
                <a:gd name="connsiteX4" fmla="*/ 11137 w 1877917"/>
                <a:gd name="connsiteY4" fmla="*/ 1068310 h 2144338"/>
                <a:gd name="connsiteX5" fmla="*/ 1875793 w 1877917"/>
                <a:gd name="connsiteY5" fmla="*/ 0 h 214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917" h="2144338">
                  <a:moveTo>
                    <a:pt x="1875793" y="0"/>
                  </a:moveTo>
                  <a:lnTo>
                    <a:pt x="1877917" y="54"/>
                  </a:lnTo>
                  <a:lnTo>
                    <a:pt x="1877917" y="2144338"/>
                  </a:lnTo>
                  <a:lnTo>
                    <a:pt x="0" y="1089499"/>
                  </a:lnTo>
                  <a:lnTo>
                    <a:pt x="11137" y="1068310"/>
                  </a:lnTo>
                  <a:cubicBezTo>
                    <a:pt x="386431" y="429120"/>
                    <a:pt x="1080999" y="0"/>
                    <a:pt x="1875793" y="0"/>
                  </a:cubicBezTo>
                  <a:close/>
                </a:path>
              </a:pathLst>
            </a:custGeom>
            <a:solidFill>
              <a:srgbClr val="13AFB7"/>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0787827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837C3365-45A3-4378-A608-A7A46908AF76}"/>
              </a:ext>
            </a:extLst>
          </p:cNvPr>
          <p:cNvSpPr txBox="1"/>
          <p:nvPr userDrawn="1"/>
        </p:nvSpPr>
        <p:spPr>
          <a:xfrm>
            <a:off x="1457382" y="6564021"/>
            <a:ext cx="4848168" cy="234950"/>
          </a:xfrm>
          <a:prstGeom prst="rect">
            <a:avLst/>
          </a:prstGeom>
          <a:noFill/>
        </p:spPr>
        <p:txBody>
          <a:bodyPr wrap="square" lIns="0" rIns="0" rtlCol="0" anchor="ctr" anchorCtr="0">
            <a:noAutofit/>
          </a:bodyPr>
          <a:lstStyle/>
          <a:p>
            <a:pPr algn="l"/>
            <a:r>
              <a:rPr lang="fr-FR" sz="1000" b="0" dirty="0"/>
              <a:t>pour l’Observatoire des Familles Unaf-Udaf-Uraf</a:t>
            </a:r>
          </a:p>
        </p:txBody>
      </p:sp>
      <p:pic>
        <p:nvPicPr>
          <p:cNvPr id="14" name="Image 13" descr="Une image contenant texte&#10;&#10;Description générée automatiquement">
            <a:extLst>
              <a:ext uri="{FF2B5EF4-FFF2-40B4-BE49-F238E27FC236}">
                <a16:creationId xmlns:a16="http://schemas.microsoft.com/office/drawing/2014/main" id="{EFC7BBD0-421F-4586-8D82-88346B89DCC3}"/>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60573" y="6575551"/>
            <a:ext cx="1126816" cy="223200"/>
          </a:xfrm>
          <a:prstGeom prst="rect">
            <a:avLst/>
          </a:prstGeom>
        </p:spPr>
      </p:pic>
      <p:pic>
        <p:nvPicPr>
          <p:cNvPr id="16" name="Image 15">
            <a:extLst>
              <a:ext uri="{FF2B5EF4-FFF2-40B4-BE49-F238E27FC236}">
                <a16:creationId xmlns:a16="http://schemas.microsoft.com/office/drawing/2014/main" id="{2685C121-B082-4223-ABF8-45D8E2220D9D}"/>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52000" y="252000"/>
            <a:ext cx="720000" cy="720000"/>
          </a:xfrm>
          <a:prstGeom prst="rect">
            <a:avLst/>
          </a:prstGeom>
        </p:spPr>
      </p:pic>
      <p:sp>
        <p:nvSpPr>
          <p:cNvPr id="21" name="Forme libre : forme 20">
            <a:extLst>
              <a:ext uri="{FF2B5EF4-FFF2-40B4-BE49-F238E27FC236}">
                <a16:creationId xmlns:a16="http://schemas.microsoft.com/office/drawing/2014/main" id="{43E4540E-6637-4B5D-9879-55804EB81B02}"/>
              </a:ext>
            </a:extLst>
          </p:cNvPr>
          <p:cNvSpPr>
            <a:spLocks/>
          </p:cNvSpPr>
          <p:nvPr userDrawn="1"/>
        </p:nvSpPr>
        <p:spPr>
          <a:xfrm>
            <a:off x="11832000" y="6498000"/>
            <a:ext cx="360000" cy="360000"/>
          </a:xfrm>
          <a:custGeom>
            <a:avLst/>
            <a:gdLst>
              <a:gd name="connsiteX0" fmla="*/ 4668443 w 4673037"/>
              <a:gd name="connsiteY0" fmla="*/ 0 h 4646765"/>
              <a:gd name="connsiteX1" fmla="*/ 4673037 w 4673037"/>
              <a:gd name="connsiteY1" fmla="*/ 116 h 4646765"/>
              <a:gd name="connsiteX2" fmla="*/ 4673037 w 4673037"/>
              <a:gd name="connsiteY2" fmla="*/ 4646765 h 4646765"/>
              <a:gd name="connsiteX3" fmla="*/ 0 w 4673037"/>
              <a:gd name="connsiteY3" fmla="*/ 4646765 h 4646765"/>
              <a:gd name="connsiteX4" fmla="*/ 5512 w 4673037"/>
              <a:gd name="connsiteY4" fmla="*/ 4428740 h 4646765"/>
              <a:gd name="connsiteX5" fmla="*/ 4668443 w 4673037"/>
              <a:gd name="connsiteY5" fmla="*/ 0 h 464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3037" h="4646765">
                <a:moveTo>
                  <a:pt x="4668443" y="0"/>
                </a:moveTo>
                <a:lnTo>
                  <a:pt x="4673037" y="116"/>
                </a:lnTo>
                <a:lnTo>
                  <a:pt x="4673037" y="4646765"/>
                </a:lnTo>
                <a:lnTo>
                  <a:pt x="0" y="4646765"/>
                </a:lnTo>
                <a:lnTo>
                  <a:pt x="5512" y="4428740"/>
                </a:lnTo>
                <a:cubicBezTo>
                  <a:pt x="130563" y="1961777"/>
                  <a:pt x="2170404" y="0"/>
                  <a:pt x="4668443" y="0"/>
                </a:cubicBezTo>
                <a:close/>
              </a:path>
            </a:pathLst>
          </a:custGeom>
          <a:solidFill>
            <a:srgbClr val="A6EDED"/>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Ellipse 21">
            <a:extLst>
              <a:ext uri="{FF2B5EF4-FFF2-40B4-BE49-F238E27FC236}">
                <a16:creationId xmlns:a16="http://schemas.microsoft.com/office/drawing/2014/main" id="{1B94A777-941B-44F3-9619-AF6EAF503BFA}"/>
              </a:ext>
            </a:extLst>
          </p:cNvPr>
          <p:cNvSpPr/>
          <p:nvPr userDrawn="1"/>
        </p:nvSpPr>
        <p:spPr>
          <a:xfrm>
            <a:off x="11835345" y="6502995"/>
            <a:ext cx="324000" cy="324000"/>
          </a:xfrm>
          <a:prstGeom prst="ellipse">
            <a:avLst/>
          </a:prstGeom>
          <a:solidFill>
            <a:srgbClr val="13AFB7"/>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Myriad Pro" panose="020B0503030403020204" pitchFamily="34" charset="0"/>
              <a:ea typeface="+mn-ea"/>
              <a:cs typeface="+mn-cs"/>
            </a:endParaRPr>
          </a:p>
        </p:txBody>
      </p:sp>
      <p:sp>
        <p:nvSpPr>
          <p:cNvPr id="23" name="ZoneTexte 2">
            <a:extLst>
              <a:ext uri="{FF2B5EF4-FFF2-40B4-BE49-F238E27FC236}">
                <a16:creationId xmlns:a16="http://schemas.microsoft.com/office/drawing/2014/main" id="{7533A159-76EB-4C9F-AFFD-E70569394913}"/>
              </a:ext>
            </a:extLst>
          </p:cNvPr>
          <p:cNvSpPr txBox="1"/>
          <p:nvPr userDrawn="1"/>
        </p:nvSpPr>
        <p:spPr>
          <a:xfrm>
            <a:off x="11790344" y="6543248"/>
            <a:ext cx="399468" cy="254044"/>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60"/>
            <a:fld id="{58392CB3-8018-4659-8CCE-D13EC3251FFD}" type="slidenum">
              <a:rPr lang="fr-FR" sz="1000" b="1" smtClean="0">
                <a:solidFill>
                  <a:prstClr val="white"/>
                </a:solidFill>
                <a:latin typeface="Myriad Pro" panose="020B0503030403020204" pitchFamily="34" charset="0"/>
              </a:rPr>
              <a:pPr algn="ctr" defTabSz="914460"/>
              <a:t>‹N°›</a:t>
            </a:fld>
            <a:endParaRPr lang="fr-FR" sz="1051" b="1" dirty="0">
              <a:solidFill>
                <a:prstClr val="white"/>
              </a:solidFill>
              <a:latin typeface="Myriad Pro" panose="020B0503030403020204" pitchFamily="34" charset="0"/>
            </a:endParaRPr>
          </a:p>
        </p:txBody>
      </p:sp>
    </p:spTree>
    <p:extLst>
      <p:ext uri="{BB962C8B-B14F-4D97-AF65-F5344CB8AC3E}">
        <p14:creationId xmlns:p14="http://schemas.microsoft.com/office/powerpoint/2010/main" val="2301594167"/>
      </p:ext>
    </p:extLst>
  </p:cSld>
  <p:clrMap bg1="lt1" tx1="dk1" bg2="lt2" tx2="dk2" accent1="accent1" accent2="accent2" accent3="accent3" accent4="accent4" accent5="accent5" accent6="accent6" hlink="hlink" folHlink="folHlink"/>
  <p:sldLayoutIdLst>
    <p:sldLayoutId id="2147483718"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57" r:id="rId10"/>
    <p:sldLayoutId id="2147483756" r:id="rId11"/>
    <p:sldLayoutId id="2147483755" r:id="rId12"/>
    <p:sldLayoutId id="2147483731" r:id="rId13"/>
    <p:sldLayoutId id="2147483758" r:id="rId14"/>
    <p:sldLayoutId id="214748375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png"/></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39.xml"/><Relationship Id="rId5" Type="http://schemas.openxmlformats.org/officeDocument/2006/relationships/chart" Target="../charts/chart16.xml"/><Relationship Id="rId4" Type="http://schemas.openxmlformats.org/officeDocument/2006/relationships/chart" Target="../charts/char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3" Type="http://schemas.openxmlformats.org/officeDocument/2006/relationships/hyperlink" Target="mailto:jpvallat@unaf.fr" TargetMode="External"/><Relationship Id="rId2" Type="http://schemas.openxmlformats.org/officeDocument/2006/relationships/image" Target="../media/image47.png"/><Relationship Id="rId1" Type="http://schemas.openxmlformats.org/officeDocument/2006/relationships/slideLayout" Target="../slideLayouts/slideLayout58.xml"/><Relationship Id="rId6" Type="http://schemas.openxmlformats.org/officeDocument/2006/relationships/image" Target="../media/image36.png"/><Relationship Id="rId5" Type="http://schemas.openxmlformats.org/officeDocument/2006/relationships/image" Target="../media/image34.png"/><Relationship Id="rId4" Type="http://schemas.openxmlformats.org/officeDocument/2006/relationships/hyperlink" Target="mailto:lmondet@unaf.fr"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48.xml"/><Relationship Id="rId6" Type="http://schemas.openxmlformats.org/officeDocument/2006/relationships/image" Target="../media/image41.png"/><Relationship Id="rId11" Type="http://schemas.openxmlformats.org/officeDocument/2006/relationships/image" Target="../media/image45.emf"/><Relationship Id="rId5" Type="http://schemas.openxmlformats.org/officeDocument/2006/relationships/image" Target="../media/image40.png"/><Relationship Id="rId10" Type="http://schemas.openxmlformats.org/officeDocument/2006/relationships/package" Target="../embeddings/Microsoft_Word_Document.docx"/><Relationship Id="rId4" Type="http://schemas.openxmlformats.org/officeDocument/2006/relationships/image" Target="../media/image39.png"/><Relationship Id="rId9" Type="http://schemas.openxmlformats.org/officeDocument/2006/relationships/image" Target="../media/image44.svg"/></Relationships>
</file>

<file path=ppt/slides/_rels/slide30.xml.rels><?xml version="1.0" encoding="UTF-8" standalone="yes"?>
<Relationships xmlns="http://schemas.openxmlformats.org/package/2006/relationships"><Relationship Id="rId8" Type="http://schemas.openxmlformats.org/officeDocument/2006/relationships/chart" Target="../charts/chart34.xml"/><Relationship Id="rId3" Type="http://schemas.openxmlformats.org/officeDocument/2006/relationships/image" Target="../media/image48.png"/><Relationship Id="rId7" Type="http://schemas.openxmlformats.org/officeDocument/2006/relationships/image" Target="../media/image51.png"/><Relationship Id="rId12" Type="http://schemas.openxmlformats.org/officeDocument/2006/relationships/chart" Target="../charts/chart37.xml"/><Relationship Id="rId2" Type="http://schemas.openxmlformats.org/officeDocument/2006/relationships/chart" Target="../charts/chart32.xml"/><Relationship Id="rId1" Type="http://schemas.openxmlformats.org/officeDocument/2006/relationships/slideLayout" Target="../slideLayouts/slideLayout47.xml"/><Relationship Id="rId6" Type="http://schemas.openxmlformats.org/officeDocument/2006/relationships/image" Target="../media/image50.png"/><Relationship Id="rId11" Type="http://schemas.openxmlformats.org/officeDocument/2006/relationships/image" Target="../media/image52.png"/><Relationship Id="rId5" Type="http://schemas.openxmlformats.org/officeDocument/2006/relationships/chart" Target="../charts/chart33.xml"/><Relationship Id="rId10" Type="http://schemas.openxmlformats.org/officeDocument/2006/relationships/chart" Target="../charts/chart36.xml"/><Relationship Id="rId4" Type="http://schemas.openxmlformats.org/officeDocument/2006/relationships/image" Target="../media/image49.png"/><Relationship Id="rId9" Type="http://schemas.openxmlformats.org/officeDocument/2006/relationships/chart" Target="../charts/chart35.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6.pn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AD01D7-7544-7D9A-C1C7-037B0E13CF6C}"/>
              </a:ext>
            </a:extLst>
          </p:cNvPr>
          <p:cNvSpPr/>
          <p:nvPr/>
        </p:nvSpPr>
        <p:spPr>
          <a:xfrm>
            <a:off x="0" y="-7883"/>
            <a:ext cx="12192000" cy="6865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Myriad Pro"/>
              <a:ea typeface="+mn-ea"/>
              <a:cs typeface="+mn-cs"/>
            </a:endParaRPr>
          </a:p>
        </p:txBody>
      </p:sp>
      <p:sp>
        <p:nvSpPr>
          <p:cNvPr id="5" name="ZoneTexte 4">
            <a:extLst>
              <a:ext uri="{FF2B5EF4-FFF2-40B4-BE49-F238E27FC236}">
                <a16:creationId xmlns:a16="http://schemas.microsoft.com/office/drawing/2014/main" id="{8AA1293A-0EA3-BEF1-7F49-C8F30D71DB0B}"/>
              </a:ext>
            </a:extLst>
          </p:cNvPr>
          <p:cNvSpPr txBox="1"/>
          <p:nvPr/>
        </p:nvSpPr>
        <p:spPr>
          <a:xfrm>
            <a:off x="10499834" y="5921340"/>
            <a:ext cx="1332416"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srgbClr val="33CCFF"/>
                </a:solidFill>
                <a:effectLst/>
                <a:uLnTx/>
                <a:uFillTx/>
                <a:latin typeface="Aharoni" panose="02010803020104030203" pitchFamily="2" charset="-79"/>
                <a:ea typeface="+mn-ea"/>
                <a:cs typeface="Aharoni" panose="02010803020104030203" pitchFamily="2" charset="-79"/>
              </a:rPr>
              <a:t>2023</a:t>
            </a:r>
          </a:p>
        </p:txBody>
      </p:sp>
      <p:pic>
        <p:nvPicPr>
          <p:cNvPr id="3" name="Image 2" descr="Une image contenant texte&#10;&#10;Description générée automatiquement">
            <a:extLst>
              <a:ext uri="{FF2B5EF4-FFF2-40B4-BE49-F238E27FC236}">
                <a16:creationId xmlns:a16="http://schemas.microsoft.com/office/drawing/2014/main" id="{E03F7E8A-D586-F593-6ED5-9F0AE5C63E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0278" y="6028179"/>
            <a:ext cx="2813307" cy="557260"/>
          </a:xfrm>
          <a:prstGeom prst="rect">
            <a:avLst/>
          </a:prstGeom>
        </p:spPr>
      </p:pic>
      <p:sp>
        <p:nvSpPr>
          <p:cNvPr id="9" name="ZoneTexte 8">
            <a:extLst>
              <a:ext uri="{FF2B5EF4-FFF2-40B4-BE49-F238E27FC236}">
                <a16:creationId xmlns:a16="http://schemas.microsoft.com/office/drawing/2014/main" id="{2E0A246F-6E22-08A9-8B05-D4E4ADA81EB0}"/>
              </a:ext>
            </a:extLst>
          </p:cNvPr>
          <p:cNvSpPr txBox="1"/>
          <p:nvPr/>
        </p:nvSpPr>
        <p:spPr>
          <a:xfrm>
            <a:off x="1681651" y="6132556"/>
            <a:ext cx="760949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Myriad Pro"/>
                <a:ea typeface="+mn-ea"/>
                <a:cs typeface="+mn-cs"/>
              </a:rPr>
              <a:t>Enquête et rapport d’étude réalisés par</a:t>
            </a:r>
            <a:endParaRPr kumimoji="0" lang="fr-FR" sz="1800" b="0" i="0" u="none" strike="noStrike" kern="1200" cap="none" spc="0" normalizeH="0" baseline="0" noProof="0" dirty="0">
              <a:ln>
                <a:noFill/>
              </a:ln>
              <a:solidFill>
                <a:prstClr val="black"/>
              </a:solidFill>
              <a:effectLst/>
              <a:uLnTx/>
              <a:uFillTx/>
              <a:latin typeface="Myriad Pro"/>
              <a:ea typeface="+mn-ea"/>
              <a:cs typeface="+mn-cs"/>
            </a:endParaRPr>
          </a:p>
        </p:txBody>
      </p:sp>
      <p:pic>
        <p:nvPicPr>
          <p:cNvPr id="11" name="Image 10">
            <a:extLst>
              <a:ext uri="{FF2B5EF4-FFF2-40B4-BE49-F238E27FC236}">
                <a16:creationId xmlns:a16="http://schemas.microsoft.com/office/drawing/2014/main" id="{93A2D9D6-72AD-1BA0-77B2-D15DD757FB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97" y="85611"/>
            <a:ext cx="3024000" cy="2136456"/>
          </a:xfrm>
          <a:prstGeom prst="rect">
            <a:avLst/>
          </a:prstGeom>
        </p:spPr>
      </p:pic>
      <p:pic>
        <p:nvPicPr>
          <p:cNvPr id="6" name="Image 5" descr="Une image contenant dessin humoristique, habits, dessin, illustration&#10;&#10;Description générée automatiquement">
            <a:extLst>
              <a:ext uri="{FF2B5EF4-FFF2-40B4-BE49-F238E27FC236}">
                <a16:creationId xmlns:a16="http://schemas.microsoft.com/office/drawing/2014/main" id="{D4015C26-3D52-5DB1-6C2E-10FA3F48E2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023" y="1996871"/>
            <a:ext cx="5327979" cy="3779573"/>
          </a:xfrm>
          <a:prstGeom prst="rect">
            <a:avLst/>
          </a:prstGeom>
        </p:spPr>
      </p:pic>
      <p:sp>
        <p:nvSpPr>
          <p:cNvPr id="10" name="ZoneTexte 9">
            <a:extLst>
              <a:ext uri="{FF2B5EF4-FFF2-40B4-BE49-F238E27FC236}">
                <a16:creationId xmlns:a16="http://schemas.microsoft.com/office/drawing/2014/main" id="{4A4B4BD6-5080-9932-CC84-0557DCE14481}"/>
              </a:ext>
            </a:extLst>
          </p:cNvPr>
          <p:cNvSpPr txBox="1"/>
          <p:nvPr/>
        </p:nvSpPr>
        <p:spPr>
          <a:xfrm>
            <a:off x="5607888" y="3533068"/>
            <a:ext cx="5382795" cy="1446550"/>
          </a:xfrm>
          <a:prstGeom prst="rect">
            <a:avLst/>
          </a:prstGeom>
          <a:noFill/>
        </p:spPr>
        <p:txBody>
          <a:bodyPr wrap="square" rtlCol="0">
            <a:spAutoFit/>
          </a:bodyPr>
          <a:lstStyle/>
          <a:p>
            <a:r>
              <a:rPr lang="fr-FR" sz="3200" b="1" dirty="0">
                <a:solidFill>
                  <a:schemeClr val="accent1"/>
                </a:solidFill>
              </a:rPr>
              <a:t>Entre désir et réalités : </a:t>
            </a:r>
          </a:p>
          <a:p>
            <a:r>
              <a:rPr lang="fr-FR" sz="2800" b="1" dirty="0"/>
              <a:t>Avoir des enfants aujourd’hui </a:t>
            </a:r>
          </a:p>
          <a:p>
            <a:r>
              <a:rPr lang="fr-FR" sz="2800" b="1" dirty="0"/>
              <a:t>en France</a:t>
            </a:r>
          </a:p>
        </p:txBody>
      </p:sp>
      <p:graphicFrame>
        <p:nvGraphicFramePr>
          <p:cNvPr id="12" name="Tableau 9" descr="&#10;&#10;Set Id=&quot;f79dcc41d269471db980fb8f99406138&quot;&#10;&#10;Set ContentTip=&quot;ANNOTE_S31TOT_LANDES&quot;&#10;">
            <a:extLst>
              <a:ext uri="{FF2B5EF4-FFF2-40B4-BE49-F238E27FC236}">
                <a16:creationId xmlns:a16="http://schemas.microsoft.com/office/drawing/2014/main" id="{7E761E79-27EE-72C2-45DC-8F168F6F1E03}"/>
              </a:ext>
            </a:extLst>
          </p:cNvPr>
          <p:cNvGraphicFramePr>
            <a:graphicFrameLocks noGrp="1"/>
          </p:cNvGraphicFramePr>
          <p:nvPr>
            <p:extLst>
              <p:ext uri="{D42A27DB-BD31-4B8C-83A1-F6EECF244321}">
                <p14:modId xmlns:p14="http://schemas.microsoft.com/office/powerpoint/2010/main" val="1474340334"/>
              </p:ext>
            </p:extLst>
          </p:nvPr>
        </p:nvGraphicFramePr>
        <p:xfrm>
          <a:off x="7774773" y="2508489"/>
          <a:ext cx="506101" cy="304800"/>
        </p:xfrm>
        <a:graphic>
          <a:graphicData uri="http://schemas.openxmlformats.org/drawingml/2006/table">
            <a:tbl>
              <a:tblPr>
                <a:tableStyleId>{2D5ABB26-0587-4C30-8999-92F81FD0307C}</a:tableStyleId>
              </a:tblPr>
              <a:tblGrid>
                <a:gridCol w="506101">
                  <a:extLst>
                    <a:ext uri="{9D8B030D-6E8A-4147-A177-3AD203B41FA5}">
                      <a16:colId xmlns:a16="http://schemas.microsoft.com/office/drawing/2014/main" val="364706901"/>
                    </a:ext>
                  </a:extLst>
                </a:gridCol>
              </a:tblGrid>
              <a:tr h="297284">
                <a:tc>
                  <a:txBody>
                    <a:bodyPr/>
                    <a:lstStyle/>
                    <a:p>
                      <a:r>
                        <a:rPr lang="fr-FR" sz="1400" dirty="0"/>
                        <a:t> </a:t>
                      </a:r>
                      <a:endParaRPr/>
                    </a:p>
                  </a:txBody>
                  <a:tcPr/>
                </a:tc>
                <a:extLst>
                  <a:ext uri="{0D108BD9-81ED-4DB2-BD59-A6C34878D82A}">
                    <a16:rowId xmlns:a16="http://schemas.microsoft.com/office/drawing/2014/main" val="2305861504"/>
                  </a:ext>
                </a:extLst>
              </a:tr>
            </a:tbl>
          </a:graphicData>
        </a:graphic>
      </p:graphicFrame>
      <p:grpSp>
        <p:nvGrpSpPr>
          <p:cNvPr id="4" name="Groupe 3">
            <a:extLst>
              <a:ext uri="{FF2B5EF4-FFF2-40B4-BE49-F238E27FC236}">
                <a16:creationId xmlns:a16="http://schemas.microsoft.com/office/drawing/2014/main" id="{989BC5A8-74F5-51AB-3568-DD5660A1C52D}"/>
              </a:ext>
            </a:extLst>
          </p:cNvPr>
          <p:cNvGrpSpPr/>
          <p:nvPr/>
        </p:nvGrpSpPr>
        <p:grpSpPr>
          <a:xfrm>
            <a:off x="4697687" y="107923"/>
            <a:ext cx="6494985" cy="2448589"/>
            <a:chOff x="2640149" y="1597080"/>
            <a:chExt cx="7538837" cy="3093636"/>
          </a:xfrm>
        </p:grpSpPr>
        <p:pic>
          <p:nvPicPr>
            <p:cNvPr id="7" name="Image 6">
              <a:extLst>
                <a:ext uri="{FF2B5EF4-FFF2-40B4-BE49-F238E27FC236}">
                  <a16:creationId xmlns:a16="http://schemas.microsoft.com/office/drawing/2014/main" id="{6A8F8D25-7B94-BFF4-E67B-8FE4336EED93}"/>
                </a:ext>
              </a:extLst>
            </p:cNvPr>
            <p:cNvPicPr>
              <a:picLocks noChangeAspect="1"/>
            </p:cNvPicPr>
            <p:nvPr/>
          </p:nvPicPr>
          <p:blipFill rotWithShape="1">
            <a:blip r:embed="rId5"/>
            <a:srcRect b="19986"/>
            <a:stretch/>
          </p:blipFill>
          <p:spPr>
            <a:xfrm>
              <a:off x="2640149" y="1597080"/>
              <a:ext cx="6911701" cy="2344300"/>
            </a:xfrm>
            <a:prstGeom prst="rect">
              <a:avLst/>
            </a:prstGeom>
          </p:spPr>
        </p:pic>
        <p:sp>
          <p:nvSpPr>
            <p:cNvPr id="8" name="ZoneTexte 7">
              <a:extLst>
                <a:ext uri="{FF2B5EF4-FFF2-40B4-BE49-F238E27FC236}">
                  <a16:creationId xmlns:a16="http://schemas.microsoft.com/office/drawing/2014/main" id="{D8F806BE-B454-5B3C-28F1-BD26A59642FB}"/>
                </a:ext>
              </a:extLst>
            </p:cNvPr>
            <p:cNvSpPr txBox="1"/>
            <p:nvPr/>
          </p:nvSpPr>
          <p:spPr>
            <a:xfrm>
              <a:off x="5324553" y="3951890"/>
              <a:ext cx="4854433" cy="73882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mj-lt"/>
                  <a:cs typeface="Aharoni" panose="02010803020104030203" pitchFamily="2" charset="-79"/>
                </a:rPr>
                <a:t>des Landes</a:t>
              </a:r>
              <a:endParaRPr dirty="0"/>
            </a:p>
          </p:txBody>
        </p:sp>
      </p:grpSp>
    </p:spTree>
    <p:extLst>
      <p:ext uri="{BB962C8B-B14F-4D97-AF65-F5344CB8AC3E}">
        <p14:creationId xmlns:p14="http://schemas.microsoft.com/office/powerpoint/2010/main" val="1929312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7765DC0-BC90-24B9-9FF6-F2BC0185EF01}"/>
              </a:ext>
            </a:extLst>
          </p:cNvPr>
          <p:cNvSpPr>
            <a:spLocks noGrp="1"/>
          </p:cNvSpPr>
          <p:nvPr>
            <p:ph type="body" sz="quarter" idx="10"/>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000" dirty="0">
                <a:solidFill>
                  <a:prstClr val="black"/>
                </a:solidFill>
              </a:rPr>
              <a:t>Si le désir d’avoir un enfant s’est construit au fil du temps chez une part notable des familles, une nette majorité en a toujours eu envie.</a:t>
            </a:r>
            <a:endParaRPr kumimoji="0" lang="fr-FR" sz="20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p:txBody>
      </p:sp>
      <p:sp>
        <p:nvSpPr>
          <p:cNvPr id="6" name="Espace réservé du contenu 5">
            <a:extLst>
              <a:ext uri="{FF2B5EF4-FFF2-40B4-BE49-F238E27FC236}">
                <a16:creationId xmlns:a16="http://schemas.microsoft.com/office/drawing/2014/main" id="{EBC16BC0-4CD6-8EEF-AFD4-38BF00B83E91}"/>
              </a:ext>
            </a:extLst>
          </p:cNvPr>
          <p:cNvSpPr txBox="1">
            <a:spLocks/>
          </p:cNvSpPr>
          <p:nvPr/>
        </p:nvSpPr>
        <p:spPr>
          <a:xfrm>
            <a:off x="1038225" y="1112299"/>
            <a:ext cx="10400740" cy="456749"/>
          </a:xfrm>
          <a:prstGeom prst="rect">
            <a:avLst/>
          </a:prstGeom>
        </p:spPr>
        <p:txBody>
          <a:bodyPr lIns="36000" anchor="t" anchorCtr="0"/>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accent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fr-FR" sz="1300" dirty="0"/>
              <a:t>Q3v2 : De quelle affirmation vous sentez-vous </a:t>
            </a:r>
            <a:r>
              <a:rPr lang="fr-FR" sz="1300" b="1" dirty="0"/>
              <a:t>le plus proche </a:t>
            </a:r>
            <a:r>
              <a:rPr lang="fr-FR" sz="1300" dirty="0"/>
              <a:t>? </a:t>
            </a:r>
          </a:p>
          <a:p>
            <a:pPr>
              <a:lnSpc>
                <a:spcPct val="100000"/>
              </a:lnSpc>
              <a:spcBef>
                <a:spcPts val="0"/>
              </a:spcBef>
            </a:pPr>
            <a:r>
              <a:rPr lang="fr-FR" sz="1000" i="1" dirty="0">
                <a:solidFill>
                  <a:schemeClr val="bg1">
                    <a:lumMod val="50000"/>
                  </a:schemeClr>
                </a:solidFill>
              </a:rPr>
              <a:t>Base : ensemble des familles (2504) / le département (100)</a:t>
            </a:r>
          </a:p>
          <a:p>
            <a:pPr>
              <a:lnSpc>
                <a:spcPct val="100000"/>
              </a:lnSpc>
              <a:spcBef>
                <a:spcPts val="0"/>
              </a:spcBef>
            </a:pPr>
            <a:r>
              <a:rPr lang="fr-FR" sz="1000" b="1" i="1" dirty="0">
                <a:solidFill>
                  <a:schemeClr val="bg1">
                    <a:lumMod val="50000"/>
                  </a:schemeClr>
                </a:solidFill>
              </a:rPr>
              <a:t> </a:t>
            </a:r>
            <a:endParaRPr/>
          </a:p>
          <a:p>
            <a:pPr>
              <a:lnSpc>
                <a:spcPct val="100000"/>
              </a:lnSpc>
              <a:spcBef>
                <a:spcPts val="0"/>
              </a:spcBef>
            </a:pPr>
            <a:endParaRPr lang="fr-FR" sz="1000" i="1" dirty="0">
              <a:solidFill>
                <a:schemeClr val="bg1">
                  <a:lumMod val="50000"/>
                </a:schemeClr>
              </a:solidFill>
            </a:endParaRPr>
          </a:p>
        </p:txBody>
      </p:sp>
      <p:sp>
        <p:nvSpPr>
          <p:cNvPr id="10" name="ZoneTexte 9">
            <a:extLst>
              <a:ext uri="{FF2B5EF4-FFF2-40B4-BE49-F238E27FC236}">
                <a16:creationId xmlns:a16="http://schemas.microsoft.com/office/drawing/2014/main" id="{8701CB83-E838-CD70-D270-0DBEEE88EEE0}"/>
              </a:ext>
            </a:extLst>
          </p:cNvPr>
          <p:cNvSpPr txBox="1"/>
          <p:nvPr/>
        </p:nvSpPr>
        <p:spPr>
          <a:xfrm>
            <a:off x="4846017" y="4049554"/>
            <a:ext cx="2460216" cy="492443"/>
          </a:xfrm>
          <a:prstGeom prst="rect">
            <a:avLst/>
          </a:prstGeom>
          <a:solidFill>
            <a:srgbClr val="13AFB7"/>
          </a:solidFill>
        </p:spPr>
        <p:txBody>
          <a:bodyPr wrap="square" rtlCol="0">
            <a:spAutoFit/>
          </a:bodyPr>
          <a:lstStyle/>
          <a:p>
            <a:pPr algn="ctr">
              <a:defRPr/>
            </a:pPr>
            <a:r>
              <a:rPr lang="fr-FR" sz="1300" b="1" dirty="0">
                <a:solidFill>
                  <a:schemeClr val="bg1"/>
                </a:solidFill>
                <a:latin typeface="Myriad Pro" panose="020B0503030403020204" charset="0"/>
              </a:rPr>
              <a:t>Mon désir d’avoir un enfant se/s’est construit petit à petit</a:t>
            </a:r>
          </a:p>
        </p:txBody>
      </p:sp>
      <p:sp>
        <p:nvSpPr>
          <p:cNvPr id="11" name="ZoneTexte 10">
            <a:extLst>
              <a:ext uri="{FF2B5EF4-FFF2-40B4-BE49-F238E27FC236}">
                <a16:creationId xmlns:a16="http://schemas.microsoft.com/office/drawing/2014/main" id="{1E30B1C1-8218-E5C9-1770-3E5535E0CE59}"/>
              </a:ext>
            </a:extLst>
          </p:cNvPr>
          <p:cNvSpPr txBox="1"/>
          <p:nvPr/>
        </p:nvSpPr>
        <p:spPr>
          <a:xfrm>
            <a:off x="4971524" y="3424409"/>
            <a:ext cx="2209203" cy="492443"/>
          </a:xfrm>
          <a:prstGeom prst="rect">
            <a:avLst/>
          </a:prstGeom>
          <a:solidFill>
            <a:srgbClr val="0E8389"/>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dirty="0">
                <a:ln>
                  <a:noFill/>
                </a:ln>
                <a:solidFill>
                  <a:schemeClr val="bg1"/>
                </a:solidFill>
                <a:effectLst/>
                <a:uLnTx/>
                <a:uFillTx/>
                <a:latin typeface="Myriad Pro" panose="020B0503030403020204" charset="0"/>
              </a:rPr>
              <a:t>J’ai toujours eu envie d’avoir un enfant</a:t>
            </a:r>
          </a:p>
        </p:txBody>
      </p:sp>
      <p:sp>
        <p:nvSpPr>
          <p:cNvPr id="12" name="ZoneTexte 11">
            <a:extLst>
              <a:ext uri="{FF2B5EF4-FFF2-40B4-BE49-F238E27FC236}">
                <a16:creationId xmlns:a16="http://schemas.microsoft.com/office/drawing/2014/main" id="{79E8F169-22F8-B502-703C-8D7AAB45745C}"/>
              </a:ext>
            </a:extLst>
          </p:cNvPr>
          <p:cNvSpPr txBox="1"/>
          <p:nvPr/>
        </p:nvSpPr>
        <p:spPr>
          <a:xfrm>
            <a:off x="5205496" y="4717149"/>
            <a:ext cx="1741259" cy="492443"/>
          </a:xfrm>
          <a:prstGeom prst="rect">
            <a:avLst/>
          </a:prstGeom>
          <a:solidFill>
            <a:srgbClr val="94D6D8"/>
          </a:solidFill>
        </p:spPr>
        <p:txBody>
          <a:bodyPr wrap="square" rtlCol="0">
            <a:spAutoFit/>
          </a:bodyPr>
          <a:lstStyle>
            <a:defPPr>
              <a:defRPr lang="fr-FR"/>
            </a:defPPr>
            <a:lvl1pPr marR="0" lvl="0" indent="0" algn="r" fontAlgn="auto">
              <a:lnSpc>
                <a:spcPct val="100000"/>
              </a:lnSpc>
              <a:spcBef>
                <a:spcPts val="0"/>
              </a:spcBef>
              <a:spcAft>
                <a:spcPts val="0"/>
              </a:spcAft>
              <a:buClrTx/>
              <a:buSzTx/>
              <a:buFontTx/>
              <a:buNone/>
              <a:tabLst/>
              <a:defRPr kumimoji="0" sz="1600" b="1" i="0" u="none" strike="noStrike" cap="none" spc="0" normalizeH="0" baseline="0">
                <a:ln>
                  <a:noFill/>
                </a:ln>
                <a:solidFill>
                  <a:schemeClr val="accent1"/>
                </a:solidFill>
                <a:effectLst/>
                <a:uLnTx/>
                <a:uFillTx/>
                <a:latin typeface="Myriad Pro" panose="020B0503030403020204" charset="0"/>
              </a:defRPr>
            </a:lvl1pPr>
          </a:lstStyle>
          <a:p>
            <a:pPr algn="ctr"/>
            <a:r>
              <a:rPr lang="fr-FR" sz="1300" dirty="0">
                <a:solidFill>
                  <a:schemeClr val="bg1"/>
                </a:solidFill>
              </a:rPr>
              <a:t>Je n’ai jamais rêvé d’avoir un enfant</a:t>
            </a:r>
          </a:p>
        </p:txBody>
      </p:sp>
      <p:sp>
        <p:nvSpPr>
          <p:cNvPr id="24" name="Rectangle : coins arrondis 23">
            <a:extLst>
              <a:ext uri="{FF2B5EF4-FFF2-40B4-BE49-F238E27FC236}">
                <a16:creationId xmlns:a16="http://schemas.microsoft.com/office/drawing/2014/main" id="{2247F326-BCA9-F81A-19EA-C9D6A617CA4B}"/>
              </a:ext>
            </a:extLst>
          </p:cNvPr>
          <p:cNvSpPr/>
          <p:nvPr/>
        </p:nvSpPr>
        <p:spPr>
          <a:xfrm>
            <a:off x="6929369" y="1949209"/>
            <a:ext cx="3060000" cy="28427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solidFill>
                  <a:prstClr val="white"/>
                </a:solidFill>
                <a:latin typeface="Myriad Pro" panose="020B0503030403020204" pitchFamily="34" charset="0"/>
              </a:rPr>
              <a:t>Landes</a:t>
            </a:r>
            <a:endParaRPr kumimoji="0" lang="fr-FR" sz="16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endParaRPr>
          </a:p>
        </p:txBody>
      </p:sp>
      <p:sp>
        <p:nvSpPr>
          <p:cNvPr id="25" name="Rectangle : coins arrondis 24">
            <a:extLst>
              <a:ext uri="{FF2B5EF4-FFF2-40B4-BE49-F238E27FC236}">
                <a16:creationId xmlns:a16="http://schemas.microsoft.com/office/drawing/2014/main" id="{E6A7C918-0D52-0950-389F-16F785912698}"/>
              </a:ext>
            </a:extLst>
          </p:cNvPr>
          <p:cNvSpPr/>
          <p:nvPr/>
        </p:nvSpPr>
        <p:spPr>
          <a:xfrm>
            <a:off x="2711533" y="1949209"/>
            <a:ext cx="2268000" cy="284277"/>
          </a:xfrm>
          <a:prstGeom prst="round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France</a:t>
            </a:r>
          </a:p>
        </p:txBody>
      </p:sp>
      <p:sp>
        <p:nvSpPr>
          <p:cNvPr id="26" name="Rectangle : coins arrondis 25">
            <a:extLst>
              <a:ext uri="{FF2B5EF4-FFF2-40B4-BE49-F238E27FC236}">
                <a16:creationId xmlns:a16="http://schemas.microsoft.com/office/drawing/2014/main" id="{89E22CFC-CA8A-C465-4A35-16181D8ABE0E}"/>
              </a:ext>
            </a:extLst>
          </p:cNvPr>
          <p:cNvSpPr/>
          <p:nvPr/>
        </p:nvSpPr>
        <p:spPr>
          <a:xfrm>
            <a:off x="270119" y="1079919"/>
            <a:ext cx="700145" cy="50405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lumMod val="75000"/>
                    <a:lumOff val="25000"/>
                  </a:prstClr>
                </a:solidFill>
                <a:effectLst/>
                <a:uLnTx/>
                <a:uFillTx/>
                <a:latin typeface="Myriad Pro" panose="020B0503030403020204" charset="0"/>
                <a:ea typeface="+mn-ea"/>
                <a:cs typeface="+mn-cs"/>
              </a:rPr>
              <a:t>Nouvelle question en 2023</a:t>
            </a:r>
          </a:p>
        </p:txBody>
      </p:sp>
      <p:graphicFrame>
        <p:nvGraphicFramePr>
          <p:cNvPr id="4" name="Graphique 3" descr="Set Id=&quot;53da1751b17141ec9901133449cc6aae&quot;&#10;&#10;Set ContentTip=&quot;COLCUM_Q3V2_NAT_LANDES&quot;&#10;">
            <a:extLst>
              <a:ext uri="{FF2B5EF4-FFF2-40B4-BE49-F238E27FC236}">
                <a16:creationId xmlns:a16="http://schemas.microsoft.com/office/drawing/2014/main" id="{CE317657-BAE4-EE6A-91CA-8EFFB7A233CF}"/>
              </a:ext>
            </a:extLst>
          </p:cNvPr>
          <p:cNvGraphicFramePr>
            <a:graphicFrameLocks/>
          </p:cNvGraphicFramePr>
          <p:nvPr>
            <p:extLst>
              <p:ext uri="{D42A27DB-BD31-4B8C-83A1-F6EECF244321}">
                <p14:modId xmlns:p14="http://schemas.microsoft.com/office/powerpoint/2010/main" val="3056199163"/>
              </p:ext>
            </p:extLst>
          </p:nvPr>
        </p:nvGraphicFramePr>
        <p:xfrm>
          <a:off x="2598841" y="2137491"/>
          <a:ext cx="2559157" cy="43165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phique 4" descr="Set Id=&quot;ae76bda6d76a460593ca62d6c1b317e6&quot;&#10;&#10;Set ContentTip=&quot;COLCUM_Q3V2_ENTITE_LANDES&quot;&#10;">
            <a:extLst>
              <a:ext uri="{FF2B5EF4-FFF2-40B4-BE49-F238E27FC236}">
                <a16:creationId xmlns:a16="http://schemas.microsoft.com/office/drawing/2014/main" id="{800BACC3-E369-0EF7-F8A0-E51B553989A1}"/>
              </a:ext>
            </a:extLst>
          </p:cNvPr>
          <p:cNvGraphicFramePr>
            <a:graphicFrameLocks/>
          </p:cNvGraphicFramePr>
          <p:nvPr>
            <p:extLst>
              <p:ext uri="{D42A27DB-BD31-4B8C-83A1-F6EECF244321}">
                <p14:modId xmlns:p14="http://schemas.microsoft.com/office/powerpoint/2010/main" val="3564839229"/>
              </p:ext>
            </p:extLst>
          </p:nvPr>
        </p:nvGraphicFramePr>
        <p:xfrm>
          <a:off x="7180727" y="2137491"/>
          <a:ext cx="2559157" cy="43165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9835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33" descr="Set Id=&quot;c45d19eb468e4fac80eb6f757f1621ca&quot;&#10;&#10;Set ContentTip=&quot;BARH_2_Q4BV2_TABLIB_LANDES&quot;&#10;">
            <a:extLst>
              <a:ext uri="{FF2B5EF4-FFF2-40B4-BE49-F238E27FC236}">
                <a16:creationId xmlns:a16="http://schemas.microsoft.com/office/drawing/2014/main" id="{9C33558E-0A24-E668-07BA-1197A7D57F79}"/>
              </a:ext>
            </a:extLst>
          </p:cNvPr>
          <p:cNvGraphicFramePr>
            <a:graphicFrameLocks noGrp="1"/>
          </p:cNvGraphicFramePr>
          <p:nvPr>
            <p:extLst>
              <p:ext uri="{D42A27DB-BD31-4B8C-83A1-F6EECF244321}">
                <p14:modId xmlns:p14="http://schemas.microsoft.com/office/powerpoint/2010/main" val="2563878085"/>
              </p:ext>
            </p:extLst>
          </p:nvPr>
        </p:nvGraphicFramePr>
        <p:xfrm>
          <a:off x="547828" y="2222961"/>
          <a:ext cx="11096345" cy="3949242"/>
        </p:xfrm>
        <a:graphic>
          <a:graphicData uri="http://schemas.openxmlformats.org/drawingml/2006/table">
            <a:tbl>
              <a:tblPr firstRow="1" bandRow="1">
                <a:tableStyleId>{5C22544A-7EE6-4342-B048-85BDC9FD1C3A}</a:tableStyleId>
              </a:tblPr>
              <a:tblGrid>
                <a:gridCol w="3537817">
                  <a:extLst>
                    <a:ext uri="{9D8B030D-6E8A-4147-A177-3AD203B41FA5}">
                      <a16:colId xmlns:a16="http://schemas.microsoft.com/office/drawing/2014/main" val="3867270887"/>
                    </a:ext>
                  </a:extLst>
                </a:gridCol>
                <a:gridCol w="3911301">
                  <a:extLst>
                    <a:ext uri="{9D8B030D-6E8A-4147-A177-3AD203B41FA5}">
                      <a16:colId xmlns:a16="http://schemas.microsoft.com/office/drawing/2014/main" val="20000"/>
                    </a:ext>
                  </a:extLst>
                </a:gridCol>
                <a:gridCol w="3647227">
                  <a:extLst>
                    <a:ext uri="{9D8B030D-6E8A-4147-A177-3AD203B41FA5}">
                      <a16:colId xmlns:a16="http://schemas.microsoft.com/office/drawing/2014/main" val="1096066654"/>
                    </a:ext>
                  </a:extLst>
                </a:gridCol>
              </a:tblGrid>
              <a:tr h="359022">
                <a:tc>
                  <a:txBody>
                    <a:bodyPr/>
                    <a:lstStyle/>
                    <a:p>
                      <a:pPr algn="ctr" fontAlgn="ctr"/>
                      <a:endParaRPr lang="fr-FR" sz="105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300" b="0" i="0" u="none" strike="noStrike" kern="0" cap="none" spc="0" normalizeH="0" baseline="0" dirty="0">
                          <a:ln>
                            <a:noFill/>
                          </a:ln>
                          <a:solidFill>
                            <a:schemeClr val="tx1">
                              <a:lumMod val="75000"/>
                              <a:lumOff val="25000"/>
                            </a:schemeClr>
                          </a:solidFill>
                          <a:effectLst/>
                          <a:uLnTx/>
                          <a:uFillTx/>
                          <a:latin typeface="Myriad Pro" panose="020B0503030403020204" charset="0"/>
                          <a:ea typeface="Verdana" panose="020B0604030504040204" pitchFamily="34" charset="0"/>
                          <a:cs typeface="+mn-cs"/>
                        </a:rPr>
                        <a:t>Fonder une famille</a:t>
                      </a:r>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105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9022">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kumimoji="0" lang="fr-FR" sz="1300" b="0" i="0" u="none" strike="noStrike" kern="0" cap="none" spc="0" normalizeH="0" baseline="0" dirty="0">
                          <a:ln>
                            <a:noFill/>
                          </a:ln>
                          <a:solidFill>
                            <a:schemeClr val="tx1">
                              <a:lumMod val="75000"/>
                              <a:lumOff val="25000"/>
                            </a:schemeClr>
                          </a:solidFill>
                          <a:effectLst/>
                          <a:uLnTx/>
                          <a:uFillTx/>
                          <a:latin typeface="Myriad Pro" panose="020B0503030403020204" charset="0"/>
                          <a:ea typeface="Verdana" panose="020B0604030504040204" pitchFamily="34" charset="0"/>
                          <a:cs typeface="+mn-cs"/>
                        </a:rPr>
                        <a:t>Aimer et être aimé</a:t>
                      </a:r>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7025824"/>
                  </a:ext>
                </a:extLst>
              </a:tr>
              <a:tr h="359022">
                <a:tc>
                  <a:txBody>
                    <a:bodyPr/>
                    <a:lstStyle/>
                    <a:p>
                      <a:pPr algn="ctr" fontAlgn="ctr"/>
                      <a:endParaRPr lang="fr-FR" sz="1200" b="0" i="0" u="none" strike="noStrike" dirty="0">
                        <a:solidFill>
                          <a:srgbClr val="4472C4"/>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300" b="0" i="0" u="none" strike="noStrike" kern="0" cap="none" spc="0" normalizeH="0" baseline="0" dirty="0">
                          <a:ln>
                            <a:noFill/>
                          </a:ln>
                          <a:solidFill>
                            <a:schemeClr val="tx1">
                              <a:lumMod val="75000"/>
                              <a:lumOff val="25000"/>
                            </a:schemeClr>
                          </a:solidFill>
                          <a:effectLst/>
                          <a:uLnTx/>
                          <a:uFillTx/>
                          <a:latin typeface="Myriad Pro" panose="020B0503030403020204" charset="0"/>
                          <a:ea typeface="Verdana" panose="020B0604030504040204" pitchFamily="34" charset="0"/>
                          <a:cs typeface="+mn-cs"/>
                        </a:rPr>
                        <a:t>Transmettre des valeurs</a:t>
                      </a:r>
                      <a:endParaRPr/>
                    </a:p>
                  </a:txBody>
                  <a:tcPr marL="9525" marR="9525" marT="9525"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1200" b="0" i="0" u="none" strike="noStrike" dirty="0">
                        <a:solidFill>
                          <a:srgbClr val="4472C4"/>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6995401"/>
                  </a:ext>
                </a:extLst>
              </a:tr>
              <a:tr h="359022">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kumimoji="0" lang="fr-FR" sz="1300" b="0" i="0" u="none" strike="noStrike" kern="0" cap="none" spc="0" normalizeH="0" baseline="0" dirty="0">
                          <a:ln>
                            <a:noFill/>
                          </a:ln>
                          <a:solidFill>
                            <a:schemeClr val="tx1">
                              <a:lumMod val="75000"/>
                              <a:lumOff val="25000"/>
                            </a:schemeClr>
                          </a:solidFill>
                          <a:effectLst/>
                          <a:uLnTx/>
                          <a:uFillTx/>
                          <a:latin typeface="Myriad Pro" panose="020B0503030403020204" charset="0"/>
                          <a:ea typeface="Verdana" panose="020B0604030504040204" pitchFamily="34" charset="0"/>
                          <a:cs typeface="+mn-cs"/>
                        </a:rPr>
                        <a:t>S'épanouir personnellement</a:t>
                      </a:r>
                      <a:endParaRPr/>
                    </a:p>
                  </a:txBody>
                  <a:tcPr marL="9525" marR="9525" marT="9525"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34838618"/>
                  </a:ext>
                </a:extLst>
              </a:tr>
              <a:tr h="359022">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300" b="0" i="0" u="none" strike="noStrike" kern="0" cap="none" spc="0" normalizeH="0" baseline="0" dirty="0">
                          <a:ln>
                            <a:noFill/>
                          </a:ln>
                          <a:solidFill>
                            <a:schemeClr val="tx1">
                              <a:lumMod val="75000"/>
                              <a:lumOff val="25000"/>
                            </a:schemeClr>
                          </a:solidFill>
                          <a:effectLst/>
                          <a:uLnTx/>
                          <a:uFillTx/>
                          <a:latin typeface="Myriad Pro" panose="020B0503030403020204" charset="0"/>
                          <a:ea typeface="Verdana" panose="020B0604030504040204" pitchFamily="34" charset="0"/>
                          <a:cs typeface="+mn-cs"/>
                        </a:rPr>
                        <a:t>Consolider le couple</a:t>
                      </a:r>
                      <a:endParaRPr/>
                    </a:p>
                  </a:txBody>
                  <a:tcPr marL="9525" marR="9525" marT="9525"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651196"/>
                  </a:ext>
                </a:extLst>
              </a:tr>
              <a:tr h="359022">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kumimoji="0" lang="fr-FR" sz="1300" b="0" i="0" u="none" strike="noStrike" kern="0" cap="none" spc="0" normalizeH="0" baseline="0" dirty="0">
                          <a:ln>
                            <a:noFill/>
                          </a:ln>
                          <a:solidFill>
                            <a:schemeClr val="tx1">
                              <a:lumMod val="75000"/>
                              <a:lumOff val="25000"/>
                            </a:schemeClr>
                          </a:solidFill>
                          <a:effectLst/>
                          <a:uLnTx/>
                          <a:uFillTx/>
                          <a:latin typeface="Myriad Pro" panose="020B0503030403020204" charset="0"/>
                          <a:ea typeface="Verdana" panose="020B0604030504040204" pitchFamily="34" charset="0"/>
                          <a:cs typeface="+mn-cs"/>
                        </a:rPr>
                        <a:t>Transmettre un patrimoine</a:t>
                      </a:r>
                      <a:endParaRPr/>
                    </a:p>
                  </a:txBody>
                  <a:tcPr marL="9525" marR="9525" marT="9525"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58588304"/>
                  </a:ext>
                </a:extLst>
              </a:tr>
              <a:tr h="359022">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1300" b="0" i="0" u="none" strike="noStrike" kern="0" cap="none" spc="0" normalizeH="0" baseline="0" dirty="0">
                          <a:ln>
                            <a:noFill/>
                          </a:ln>
                          <a:solidFill>
                            <a:schemeClr val="tx1">
                              <a:lumMod val="75000"/>
                              <a:lumOff val="25000"/>
                            </a:schemeClr>
                          </a:solidFill>
                          <a:effectLst/>
                          <a:uLnTx/>
                          <a:uFillTx/>
                          <a:latin typeface="Myriad Pro" panose="020B0503030403020204" charset="0"/>
                          <a:ea typeface="Verdana" panose="020B0604030504040204" pitchFamily="34" charset="0"/>
                          <a:cs typeface="+mn-cs"/>
                        </a:rPr>
                        <a:t>Transmettre un nom</a:t>
                      </a:r>
                      <a:endParaRPr/>
                    </a:p>
                  </a:txBody>
                  <a:tcPr marL="9525" marR="9525" marT="9525"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724507"/>
                  </a:ext>
                </a:extLst>
              </a:tr>
              <a:tr h="359022">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kumimoji="0" lang="fr-FR" sz="1300" b="0" i="0" u="none" strike="noStrike" kern="0" cap="none" spc="0" normalizeH="0" baseline="0" dirty="0">
                          <a:ln>
                            <a:noFill/>
                          </a:ln>
                          <a:solidFill>
                            <a:schemeClr val="tx1">
                              <a:lumMod val="75000"/>
                              <a:lumOff val="25000"/>
                            </a:schemeClr>
                          </a:solidFill>
                          <a:effectLst/>
                          <a:uLnTx/>
                          <a:uFillTx/>
                          <a:latin typeface="Myriad Pro" panose="020B0503030403020204" charset="0"/>
                          <a:ea typeface="Verdana" panose="020B0604030504040204" pitchFamily="34" charset="0"/>
                          <a:cs typeface="+mn-cs"/>
                        </a:rPr>
                        <a:t>Devenir adulte</a:t>
                      </a:r>
                      <a:endParaRPr/>
                    </a:p>
                  </a:txBody>
                  <a:tcPr marL="9525" marR="9525" marT="9525"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618560328"/>
                  </a:ext>
                </a:extLst>
              </a:tr>
              <a:tr h="359022">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300" b="0" i="0" u="none" strike="noStrike" kern="0" cap="none" spc="0" normalizeH="0" baseline="0" dirty="0">
                          <a:ln>
                            <a:noFill/>
                          </a:ln>
                          <a:solidFill>
                            <a:schemeClr val="tx1">
                              <a:lumMod val="75000"/>
                              <a:lumOff val="25000"/>
                            </a:schemeClr>
                          </a:solidFill>
                          <a:effectLst/>
                          <a:uLnTx/>
                          <a:uFillTx/>
                          <a:latin typeface="Myriad Pro" panose="020B0503030403020204" charset="0"/>
                          <a:ea typeface="Verdana" panose="020B0604030504040204" pitchFamily="34" charset="0"/>
                          <a:cs typeface="+mn-cs"/>
                        </a:rPr>
                        <a:t>Avoir un soutien pour l'avenir</a:t>
                      </a:r>
                      <a:endParaRPr/>
                    </a:p>
                  </a:txBody>
                  <a:tcPr marL="9525" marR="9525" marT="9525"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9090758"/>
                  </a:ext>
                </a:extLst>
              </a:tr>
              <a:tr h="359022">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kumimoji="0" lang="fr-FR" sz="1300" b="0" i="0" u="none" strike="noStrike" kern="0" cap="none" spc="0" normalizeH="0" baseline="0" dirty="0">
                          <a:ln>
                            <a:noFill/>
                          </a:ln>
                          <a:solidFill>
                            <a:schemeClr val="tx1">
                              <a:lumMod val="75000"/>
                              <a:lumOff val="25000"/>
                            </a:schemeClr>
                          </a:solidFill>
                          <a:effectLst/>
                          <a:uLnTx/>
                          <a:uFillTx/>
                          <a:latin typeface="Myriad Pro" panose="020B0503030403020204" charset="0"/>
                          <a:ea typeface="Verdana" panose="020B0604030504040204" pitchFamily="34" charset="0"/>
                          <a:cs typeface="+mn-cs"/>
                        </a:rPr>
                        <a:t>Une nécessité démographique</a:t>
                      </a:r>
                      <a:endParaRPr/>
                    </a:p>
                  </a:txBody>
                  <a:tcPr marL="9525" marR="9525" marT="9525"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560880675"/>
                  </a:ext>
                </a:extLst>
              </a:tr>
              <a:tr h="359022">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300" b="0" i="0" u="none" strike="noStrike" kern="0" cap="none" spc="0" normalizeH="0" baseline="0" dirty="0">
                          <a:ln>
                            <a:noFill/>
                          </a:ln>
                          <a:solidFill>
                            <a:schemeClr val="tx1">
                              <a:lumMod val="75000"/>
                              <a:lumOff val="25000"/>
                            </a:schemeClr>
                          </a:solidFill>
                          <a:effectLst/>
                          <a:uLnTx/>
                          <a:uFillTx/>
                          <a:latin typeface="Myriad Pro" panose="020B0503030403020204" charset="0"/>
                          <a:ea typeface="Verdana" panose="020B0604030504040204" pitchFamily="34" charset="0"/>
                          <a:cs typeface="+mn-cs"/>
                        </a:rPr>
                        <a:t>Une nécessité pour la solidarité publique</a:t>
                      </a:r>
                      <a:endParaRPr/>
                    </a:p>
                  </a:txBody>
                  <a:tcPr marL="9525" marR="9525" marT="9525"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4812114"/>
                  </a:ext>
                </a:extLst>
              </a:tr>
            </a:tbl>
          </a:graphicData>
        </a:graphic>
      </p:graphicFrame>
      <p:graphicFrame>
        <p:nvGraphicFramePr>
          <p:cNvPr id="7" name="Graphique 31" descr="Set Id=&quot;08f8d5a180974352ab4aa3366fbbb24b&quot;&#10;&#10;Set ContentTip=&quot;BARH_2_Q4BV2_NAT_LANDES&quot;&#10;">
            <a:extLst>
              <a:ext uri="{FF2B5EF4-FFF2-40B4-BE49-F238E27FC236}">
                <a16:creationId xmlns:a16="http://schemas.microsoft.com/office/drawing/2014/main" id="{632D421C-691D-91C7-305E-2624A5A7A468}"/>
              </a:ext>
            </a:extLst>
          </p:cNvPr>
          <p:cNvGraphicFramePr/>
          <p:nvPr>
            <p:extLst>
              <p:ext uri="{D42A27DB-BD31-4B8C-83A1-F6EECF244321}">
                <p14:modId xmlns:p14="http://schemas.microsoft.com/office/powerpoint/2010/main" val="353889184"/>
              </p:ext>
            </p:extLst>
          </p:nvPr>
        </p:nvGraphicFramePr>
        <p:xfrm>
          <a:off x="77627" y="2150301"/>
          <a:ext cx="4320000" cy="406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Graphique 31" descr="Set Id=&quot;a4e28bb8685c4bbc99903d65832c5bf6&quot;&#10;&#10;Set ContentTip=&quot;BARH_2_Q4BV2_ENTITE_LANDES&quot;&#10;">
            <a:extLst>
              <a:ext uri="{FF2B5EF4-FFF2-40B4-BE49-F238E27FC236}">
                <a16:creationId xmlns:a16="http://schemas.microsoft.com/office/drawing/2014/main" id="{1FF07F5E-0BFE-9F34-0896-4C9974B14F63}"/>
              </a:ext>
            </a:extLst>
          </p:cNvPr>
          <p:cNvGraphicFramePr/>
          <p:nvPr>
            <p:extLst>
              <p:ext uri="{D42A27DB-BD31-4B8C-83A1-F6EECF244321}">
                <p14:modId xmlns:p14="http://schemas.microsoft.com/office/powerpoint/2010/main" val="3014322442"/>
              </p:ext>
            </p:extLst>
          </p:nvPr>
        </p:nvGraphicFramePr>
        <p:xfrm>
          <a:off x="7553342" y="2157477"/>
          <a:ext cx="4392000" cy="40680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 coins arrondis 2">
            <a:extLst>
              <a:ext uri="{FF2B5EF4-FFF2-40B4-BE49-F238E27FC236}">
                <a16:creationId xmlns:a16="http://schemas.microsoft.com/office/drawing/2014/main" id="{799A6EE2-0AB9-5D68-C0AF-8660BCA5A651}"/>
              </a:ext>
            </a:extLst>
          </p:cNvPr>
          <p:cNvSpPr/>
          <p:nvPr/>
        </p:nvSpPr>
        <p:spPr>
          <a:xfrm>
            <a:off x="7648592" y="1749184"/>
            <a:ext cx="3060000" cy="28427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solidFill>
                  <a:prstClr val="white"/>
                </a:solidFill>
                <a:latin typeface="Myriad Pro" panose="020B0503030403020204" pitchFamily="34" charset="0"/>
              </a:rPr>
              <a:t>Landes</a:t>
            </a:r>
            <a:endParaRPr kumimoji="0" lang="fr-FR" sz="16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endParaRPr>
          </a:p>
        </p:txBody>
      </p:sp>
      <p:sp>
        <p:nvSpPr>
          <p:cNvPr id="9" name="Rectangle : coins arrondis 8">
            <a:extLst>
              <a:ext uri="{FF2B5EF4-FFF2-40B4-BE49-F238E27FC236}">
                <a16:creationId xmlns:a16="http://schemas.microsoft.com/office/drawing/2014/main" id="{7D2125DC-EAB6-3A5E-FBFF-34C1D3AF9503}"/>
              </a:ext>
            </a:extLst>
          </p:cNvPr>
          <p:cNvSpPr/>
          <p:nvPr/>
        </p:nvSpPr>
        <p:spPr>
          <a:xfrm>
            <a:off x="2120983" y="1749184"/>
            <a:ext cx="2268000" cy="284277"/>
          </a:xfrm>
          <a:prstGeom prst="round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France</a:t>
            </a:r>
          </a:p>
        </p:txBody>
      </p:sp>
      <p:sp>
        <p:nvSpPr>
          <p:cNvPr id="18" name="Espace réservé du texte 4">
            <a:extLst>
              <a:ext uri="{FF2B5EF4-FFF2-40B4-BE49-F238E27FC236}">
                <a16:creationId xmlns:a16="http://schemas.microsoft.com/office/drawing/2014/main" id="{84C91001-6FDE-D8FB-39C1-10369F1DA1AC}"/>
              </a:ext>
            </a:extLst>
          </p:cNvPr>
          <p:cNvSpPr>
            <a:spLocks noGrp="1"/>
          </p:cNvSpPr>
          <p:nvPr>
            <p:ph type="body" sz="quarter" idx="10"/>
          </p:nvPr>
        </p:nvSpPr>
        <p:spPr>
          <a:xfrm>
            <a:off x="1038225" y="228600"/>
            <a:ext cx="10800000" cy="771525"/>
          </a:xfrm>
        </p:spPr>
        <p:txBody>
          <a:bodyPr lIns="36000" anchor="ctr" anchorCtr="0"/>
          <a:lstStyle/>
          <a:p>
            <a:r>
              <a:rPr lang="fr-FR" sz="2000" dirty="0"/>
              <a:t>Dans les Landes, si le fait d'accueillir un enfant est davantage associé à l'idée de fonder une famille que la perception nationale, cela représente également pour les parents un symbole d'amour, de transmission et d'épanouissement</a:t>
            </a:r>
          </a:p>
        </p:txBody>
      </p:sp>
      <p:sp>
        <p:nvSpPr>
          <p:cNvPr id="19" name="Espace réservé du contenu 5">
            <a:extLst>
              <a:ext uri="{FF2B5EF4-FFF2-40B4-BE49-F238E27FC236}">
                <a16:creationId xmlns:a16="http://schemas.microsoft.com/office/drawing/2014/main" id="{9A6B26F5-762B-F41B-8900-C7425F151713}"/>
              </a:ext>
            </a:extLst>
          </p:cNvPr>
          <p:cNvSpPr>
            <a:spLocks noGrp="1"/>
          </p:cNvSpPr>
          <p:nvPr>
            <p:ph sz="quarter" idx="11"/>
          </p:nvPr>
        </p:nvSpPr>
        <p:spPr>
          <a:xfrm>
            <a:off x="1038225" y="1076324"/>
            <a:ext cx="10400740" cy="456749"/>
          </a:xfrm>
        </p:spPr>
        <p:txBody>
          <a:bodyPr/>
          <a:lstStyle/>
          <a:p>
            <a:pPr>
              <a:lnSpc>
                <a:spcPct val="100000"/>
              </a:lnSpc>
              <a:spcBef>
                <a:spcPts val="0"/>
              </a:spcBef>
            </a:pPr>
            <a:r>
              <a:rPr lang="fr-FR" sz="1300" dirty="0"/>
              <a:t>Q4bv2 : Et quelles sont </a:t>
            </a:r>
            <a:r>
              <a:rPr lang="fr-FR" sz="1300" b="1" dirty="0"/>
              <a:t>les 3 dimensions </a:t>
            </a:r>
            <a:r>
              <a:rPr lang="fr-FR" sz="1300" dirty="0"/>
              <a:t>que vous associez </a:t>
            </a:r>
            <a:r>
              <a:rPr lang="fr-FR" sz="1300" b="1" dirty="0"/>
              <a:t>le plus au fait d’avoir un enfant </a:t>
            </a:r>
            <a:r>
              <a:rPr lang="fr-FR" sz="1300" dirty="0"/>
              <a:t>? </a:t>
            </a:r>
          </a:p>
          <a:p>
            <a:pPr>
              <a:lnSpc>
                <a:spcPct val="100000"/>
              </a:lnSpc>
              <a:spcBef>
                <a:spcPts val="0"/>
              </a:spcBef>
            </a:pPr>
            <a:r>
              <a:rPr lang="fr-FR" sz="1000" i="1" dirty="0">
                <a:solidFill>
                  <a:schemeClr val="bg1">
                    <a:lumMod val="50000"/>
                  </a:schemeClr>
                </a:solidFill>
              </a:rPr>
              <a:t>Base : ensemble France (2504) / le département (100) – Jusqu’à trois réponses possibles</a:t>
            </a:r>
          </a:p>
          <a:p>
            <a:pPr>
              <a:lnSpc>
                <a:spcPct val="100000"/>
              </a:lnSpc>
              <a:spcBef>
                <a:spcPts val="0"/>
              </a:spcBef>
            </a:pPr>
            <a:r>
              <a:rPr lang="fr-FR" sz="1000" b="1" i="1" dirty="0">
                <a:solidFill>
                  <a:schemeClr val="bg1">
                    <a:lumMod val="50000"/>
                  </a:schemeClr>
                </a:solidFill>
              </a:rPr>
              <a:t> </a:t>
            </a:r>
            <a:endParaRPr/>
          </a:p>
          <a:p>
            <a:pPr>
              <a:lnSpc>
                <a:spcPct val="100000"/>
              </a:lnSpc>
              <a:spcBef>
                <a:spcPts val="0"/>
              </a:spcBef>
            </a:pPr>
            <a:endParaRPr lang="fr-FR" sz="1000" i="1" dirty="0">
              <a:solidFill>
                <a:schemeClr val="bg1">
                  <a:lumMod val="50000"/>
                </a:schemeClr>
              </a:solidFill>
            </a:endParaRPr>
          </a:p>
        </p:txBody>
      </p:sp>
      <p:sp>
        <p:nvSpPr>
          <p:cNvPr id="20" name="Rectangle : coins arrondis 19">
            <a:extLst>
              <a:ext uri="{FF2B5EF4-FFF2-40B4-BE49-F238E27FC236}">
                <a16:creationId xmlns:a16="http://schemas.microsoft.com/office/drawing/2014/main" id="{047CF789-EF11-6658-7DB5-360D2CDCFE25}"/>
              </a:ext>
            </a:extLst>
          </p:cNvPr>
          <p:cNvSpPr/>
          <p:nvPr/>
        </p:nvSpPr>
        <p:spPr>
          <a:xfrm>
            <a:off x="270119" y="1079919"/>
            <a:ext cx="700145" cy="50405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lumMod val="75000"/>
                    <a:lumOff val="25000"/>
                  </a:prstClr>
                </a:solidFill>
                <a:effectLst/>
                <a:uLnTx/>
                <a:uFillTx/>
                <a:latin typeface="Myriad Pro" panose="020B0503030403020204" charset="0"/>
                <a:ea typeface="+mn-ea"/>
                <a:cs typeface="+mn-cs"/>
              </a:rPr>
              <a:t>Nouvelle question en 2023</a:t>
            </a:r>
          </a:p>
        </p:txBody>
      </p:sp>
      <p:sp>
        <p:nvSpPr>
          <p:cNvPr id="21" name="ZoneTexte 20">
            <a:extLst>
              <a:ext uri="{FF2B5EF4-FFF2-40B4-BE49-F238E27FC236}">
                <a16:creationId xmlns:a16="http://schemas.microsoft.com/office/drawing/2014/main" id="{46882E99-A414-213D-A7AA-F28BF19D4567}"/>
              </a:ext>
            </a:extLst>
          </p:cNvPr>
          <p:cNvSpPr txBox="1"/>
          <p:nvPr/>
        </p:nvSpPr>
        <p:spPr>
          <a:xfrm>
            <a:off x="3583079" y="2044140"/>
            <a:ext cx="80865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7F7F7F"/>
                </a:solidFill>
                <a:effectLst/>
                <a:uLnTx/>
                <a:uFillTx/>
                <a:latin typeface="Myriad Pro" panose="020B0503030403020204" charset="0"/>
                <a:ea typeface="+mn-ea"/>
                <a:cs typeface="+mn-cs"/>
              </a:rPr>
              <a:t>Top 3</a:t>
            </a:r>
          </a:p>
        </p:txBody>
      </p:sp>
      <p:sp>
        <p:nvSpPr>
          <p:cNvPr id="22" name="ZoneTexte 21">
            <a:extLst>
              <a:ext uri="{FF2B5EF4-FFF2-40B4-BE49-F238E27FC236}">
                <a16:creationId xmlns:a16="http://schemas.microsoft.com/office/drawing/2014/main" id="{E5DAE23B-005B-241D-3487-098A061344BD}"/>
              </a:ext>
            </a:extLst>
          </p:cNvPr>
          <p:cNvSpPr txBox="1"/>
          <p:nvPr/>
        </p:nvSpPr>
        <p:spPr>
          <a:xfrm>
            <a:off x="7666369" y="2046086"/>
            <a:ext cx="80865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13AFB7"/>
                </a:solidFill>
                <a:effectLst/>
                <a:uLnTx/>
                <a:uFillTx/>
                <a:latin typeface="Myriad Pro" panose="020B0503030403020204" charset="0"/>
                <a:ea typeface="+mn-ea"/>
                <a:cs typeface="+mn-cs"/>
              </a:rPr>
              <a:t>Top 3</a:t>
            </a:r>
          </a:p>
        </p:txBody>
      </p:sp>
      <p:grpSp>
        <p:nvGrpSpPr>
          <p:cNvPr id="5" name="Groupe 4">
            <a:extLst>
              <a:ext uri="{FF2B5EF4-FFF2-40B4-BE49-F238E27FC236}">
                <a16:creationId xmlns:a16="http://schemas.microsoft.com/office/drawing/2014/main" id="{A6F460EB-E7E5-F888-8BB4-D47C4CBCCCDA}"/>
              </a:ext>
            </a:extLst>
          </p:cNvPr>
          <p:cNvGrpSpPr/>
          <p:nvPr/>
        </p:nvGrpSpPr>
        <p:grpSpPr>
          <a:xfrm>
            <a:off x="8296275" y="6535417"/>
            <a:ext cx="3461363" cy="261610"/>
            <a:chOff x="6524625" y="6535417"/>
            <a:chExt cx="3461363" cy="261610"/>
          </a:xfrm>
        </p:grpSpPr>
        <p:sp>
          <p:nvSpPr>
            <p:cNvPr id="12" name="ZoneTexte 11">
              <a:extLst>
                <a:ext uri="{FF2B5EF4-FFF2-40B4-BE49-F238E27FC236}">
                  <a16:creationId xmlns:a16="http://schemas.microsoft.com/office/drawing/2014/main" id="{F4635904-95F5-1473-02E7-735F76371DA0}"/>
                </a:ext>
              </a:extLst>
            </p:cNvPr>
            <p:cNvSpPr txBox="1"/>
            <p:nvPr/>
          </p:nvSpPr>
          <p:spPr>
            <a:xfrm>
              <a:off x="7233311" y="6535417"/>
              <a:ext cx="275267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lumMod val="75000"/>
                      <a:lumOff val="25000"/>
                    </a:prstClr>
                  </a:solidFill>
                  <a:effectLst/>
                  <a:uLnTx/>
                  <a:uFillTx/>
                  <a:latin typeface="Myriad Pro" panose="020B0503030403020204" charset="0"/>
                  <a:ea typeface="+mn-ea"/>
                  <a:cs typeface="+mn-cs"/>
                </a:rPr>
                <a:t>: différence significative </a:t>
              </a:r>
              <a:r>
                <a:rPr kumimoji="0" lang="fr-FR" sz="1100" b="0" i="0" u="none" strike="noStrike" kern="1200" cap="none" spc="0" normalizeH="0" baseline="0" noProof="0" dirty="0">
                  <a:ln>
                    <a:noFill/>
                  </a:ln>
                  <a:solidFill>
                    <a:srgbClr val="00B050"/>
                  </a:solidFill>
                  <a:effectLst/>
                  <a:uLnTx/>
                  <a:uFillTx/>
                  <a:latin typeface="Myriad Pro" panose="020B0503030403020204" charset="0"/>
                  <a:ea typeface="+mn-ea"/>
                  <a:cs typeface="+mn-cs"/>
                </a:rPr>
                <a:t>positive</a:t>
              </a:r>
              <a:r>
                <a:rPr kumimoji="0" lang="fr-FR" sz="1100" b="0" i="0" u="none" strike="noStrike" kern="1200" cap="none" spc="0" normalizeH="0" baseline="0" noProof="0" dirty="0">
                  <a:ln>
                    <a:noFill/>
                  </a:ln>
                  <a:solidFill>
                    <a:prstClr val="black">
                      <a:lumMod val="75000"/>
                      <a:lumOff val="25000"/>
                    </a:prstClr>
                  </a:solidFill>
                  <a:effectLst/>
                  <a:uLnTx/>
                  <a:uFillTx/>
                  <a:latin typeface="Myriad Pro" panose="020B0503030403020204" charset="0"/>
                  <a:ea typeface="+mn-ea"/>
                  <a:cs typeface="+mn-cs"/>
                </a:rPr>
                <a:t>/</a:t>
              </a:r>
              <a:r>
                <a:rPr kumimoji="0" lang="fr-FR" sz="1100" b="0" i="0" u="none" strike="noStrike" kern="1200" cap="none" spc="0" normalizeH="0" baseline="0" noProof="0" dirty="0">
                  <a:ln>
                    <a:noFill/>
                  </a:ln>
                  <a:solidFill>
                    <a:srgbClr val="FF0000"/>
                  </a:solidFill>
                  <a:effectLst/>
                  <a:uLnTx/>
                  <a:uFillTx/>
                  <a:latin typeface="Myriad Pro" panose="020B0503030403020204" charset="0"/>
                  <a:ea typeface="+mn-ea"/>
                  <a:cs typeface="+mn-cs"/>
                </a:rPr>
                <a:t>négative</a:t>
              </a:r>
              <a:endParaRPr kumimoji="0" lang="fr-FR" sz="1100" b="0" i="0" u="none" strike="noStrike" kern="1200" cap="none" spc="0" normalizeH="0" baseline="0" noProof="0" dirty="0">
                <a:ln>
                  <a:noFill/>
                </a:ln>
                <a:solidFill>
                  <a:prstClr val="black">
                    <a:lumMod val="75000"/>
                    <a:lumOff val="25000"/>
                  </a:prstClr>
                </a:solidFill>
                <a:effectLst/>
                <a:uLnTx/>
                <a:uFillTx/>
                <a:latin typeface="Myriad Pro" panose="020B0503030403020204" charset="0"/>
                <a:ea typeface="+mn-ea"/>
                <a:cs typeface="+mn-cs"/>
              </a:endParaRPr>
            </a:p>
          </p:txBody>
        </p:sp>
        <p:sp>
          <p:nvSpPr>
            <p:cNvPr id="13" name="ZoneTexte 12">
              <a:extLst>
                <a:ext uri="{FF2B5EF4-FFF2-40B4-BE49-F238E27FC236}">
                  <a16:creationId xmlns:a16="http://schemas.microsoft.com/office/drawing/2014/main" id="{BE9C2542-3254-BD03-6E5C-1E1BCF77AB4B}"/>
                </a:ext>
              </a:extLst>
            </p:cNvPr>
            <p:cNvSpPr txBox="1"/>
            <p:nvPr/>
          </p:nvSpPr>
          <p:spPr>
            <a:xfrm>
              <a:off x="6930300" y="6569303"/>
              <a:ext cx="360000" cy="215444"/>
            </a:xfrm>
            <a:prstGeom prst="rect">
              <a:avLst/>
            </a:prstGeom>
            <a:solidFill>
              <a:srgbClr val="FF0000"/>
            </a:solidFill>
          </p:spPr>
          <p:txBody>
            <a:bodyPr wrap="square" rtlCol="0" anchor="ctr">
              <a:spAutoFit/>
            </a:bodyPr>
            <a:lstStyle/>
            <a:p>
              <a:pPr algn="ctr"/>
              <a:r>
                <a:rPr lang="fr-FR" sz="800" b="1" dirty="0">
                  <a:solidFill>
                    <a:schemeClr val="bg1"/>
                  </a:solidFill>
                </a:rPr>
                <a:t>xx%</a:t>
              </a:r>
            </a:p>
          </p:txBody>
        </p:sp>
        <p:sp>
          <p:nvSpPr>
            <p:cNvPr id="15" name="ZoneTexte 14">
              <a:extLst>
                <a:ext uri="{FF2B5EF4-FFF2-40B4-BE49-F238E27FC236}">
                  <a16:creationId xmlns:a16="http://schemas.microsoft.com/office/drawing/2014/main" id="{83655A6D-C092-1571-3EA4-638A37B14423}"/>
                </a:ext>
              </a:extLst>
            </p:cNvPr>
            <p:cNvSpPr txBox="1"/>
            <p:nvPr/>
          </p:nvSpPr>
          <p:spPr>
            <a:xfrm>
              <a:off x="6524625" y="6569303"/>
              <a:ext cx="360000" cy="215444"/>
            </a:xfrm>
            <a:prstGeom prst="rect">
              <a:avLst/>
            </a:prstGeom>
            <a:solidFill>
              <a:srgbClr val="00B050"/>
            </a:solidFill>
          </p:spPr>
          <p:txBody>
            <a:bodyPr wrap="square" rtlCol="0" anchor="ctr">
              <a:spAutoFit/>
            </a:bodyPr>
            <a:lstStyle/>
            <a:p>
              <a:pPr algn="ctr"/>
              <a:r>
                <a:rPr lang="fr-FR" sz="800" b="1" dirty="0">
                  <a:solidFill>
                    <a:schemeClr val="bg1"/>
                  </a:solidFill>
                </a:rPr>
                <a:t>xx%</a:t>
              </a:r>
            </a:p>
          </p:txBody>
        </p:sp>
      </p:grpSp>
    </p:spTree>
    <p:extLst>
      <p:ext uri="{BB962C8B-B14F-4D97-AF65-F5344CB8AC3E}">
        <p14:creationId xmlns:p14="http://schemas.microsoft.com/office/powerpoint/2010/main" val="641404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6E378CF-9D25-1B5F-7817-D4287E53E367}"/>
              </a:ext>
            </a:extLst>
          </p:cNvPr>
          <p:cNvSpPr>
            <a:spLocks noGrp="1"/>
          </p:cNvSpPr>
          <p:nvPr>
            <p:ph sz="quarter" idx="10"/>
          </p:nvPr>
        </p:nvSpPr>
        <p:spPr>
          <a:xfrm>
            <a:off x="2501659" y="3217863"/>
            <a:ext cx="8100000" cy="1346200"/>
          </a:xfrm>
        </p:spPr>
        <p:txBody>
          <a:bodyPr/>
          <a:lstStyle/>
          <a:p>
            <a:r>
              <a:rPr lang="fr-FR" sz="3200" b="1" dirty="0">
                <a:solidFill>
                  <a:srgbClr val="13AFB7"/>
                </a:solidFill>
              </a:rPr>
              <a:t>Ecart entre désir et réalités</a:t>
            </a:r>
            <a:endParaRPr lang="fr-FR" sz="2800" b="1" dirty="0"/>
          </a:p>
        </p:txBody>
      </p:sp>
    </p:spTree>
    <p:extLst>
      <p:ext uri="{BB962C8B-B14F-4D97-AF65-F5344CB8AC3E}">
        <p14:creationId xmlns:p14="http://schemas.microsoft.com/office/powerpoint/2010/main" val="409008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7ABD1150-7154-4AF4-8C9E-35F30E1B7B3C}"/>
              </a:ext>
            </a:extLst>
          </p:cNvPr>
          <p:cNvSpPr>
            <a:spLocks noGrp="1"/>
          </p:cNvSpPr>
          <p:nvPr>
            <p:ph type="body" sz="quarter" idx="10"/>
          </p:nvPr>
        </p:nvSpPr>
        <p:spPr>
          <a:xfrm>
            <a:off x="1038224" y="228600"/>
            <a:ext cx="11153776" cy="771525"/>
          </a:xfrm>
        </p:spPr>
        <p:txBody>
          <a:bodyPr lIns="36000" anchor="ctr" anchorCtr="0"/>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000" dirty="0"/>
              <a:t>La famille idéale est généralement composée de deux enfants. Cependant, un tiers des parents landais souhaite idéalement une famille nombreuse composée de trois enfants ou +.</a:t>
            </a:r>
            <a:endParaRPr kumimoji="0" lang="fr-FR" sz="20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p:txBody>
      </p:sp>
      <p:sp>
        <p:nvSpPr>
          <p:cNvPr id="8" name="Espace réservé du contenu 5">
            <a:extLst>
              <a:ext uri="{FF2B5EF4-FFF2-40B4-BE49-F238E27FC236}">
                <a16:creationId xmlns:a16="http://schemas.microsoft.com/office/drawing/2014/main" id="{B5BCE8BB-173C-5F4B-76AD-C2B5300B21F3}"/>
              </a:ext>
            </a:extLst>
          </p:cNvPr>
          <p:cNvSpPr>
            <a:spLocks noGrp="1"/>
          </p:cNvSpPr>
          <p:nvPr>
            <p:ph sz="quarter" idx="11"/>
          </p:nvPr>
        </p:nvSpPr>
        <p:spPr>
          <a:xfrm>
            <a:off x="1038225" y="1076324"/>
            <a:ext cx="10400740" cy="456749"/>
          </a:xfrm>
        </p:spPr>
        <p:txBody>
          <a:bodyPr/>
          <a:lstStyle/>
          <a:p>
            <a:pPr>
              <a:lnSpc>
                <a:spcPct val="100000"/>
              </a:lnSpc>
              <a:spcBef>
                <a:spcPts val="0"/>
              </a:spcBef>
            </a:pPr>
            <a:r>
              <a:rPr lang="fr-FR" sz="1300" dirty="0"/>
              <a:t>Q6v2. Aujourd’hui, quel est le </a:t>
            </a:r>
            <a:r>
              <a:rPr lang="fr-FR" sz="1300" b="1" dirty="0"/>
              <a:t>nombre idéal d’enfants </a:t>
            </a:r>
            <a:r>
              <a:rPr lang="fr-FR" sz="1300" dirty="0"/>
              <a:t>que vous aimeriez personnellement avoir ou auriez aimé avoir au cours de votre vie ? </a:t>
            </a:r>
          </a:p>
          <a:p>
            <a:pPr>
              <a:lnSpc>
                <a:spcPct val="100000"/>
              </a:lnSpc>
              <a:spcBef>
                <a:spcPts val="0"/>
              </a:spcBef>
            </a:pPr>
            <a:r>
              <a:rPr lang="fr-FR" sz="1000" i="1" dirty="0">
                <a:solidFill>
                  <a:schemeClr val="bg1">
                    <a:lumMod val="50000"/>
                  </a:schemeClr>
                </a:solidFill>
              </a:rPr>
              <a:t>Base : ensemble France (2504) / le département (100)</a:t>
            </a:r>
          </a:p>
          <a:p>
            <a:pPr>
              <a:lnSpc>
                <a:spcPct val="100000"/>
              </a:lnSpc>
              <a:spcBef>
                <a:spcPts val="0"/>
              </a:spcBef>
            </a:pPr>
            <a:r>
              <a:rPr lang="fr-FR" sz="1000" b="1" i="1" dirty="0">
                <a:solidFill>
                  <a:schemeClr val="bg1">
                    <a:lumMod val="50000"/>
                  </a:schemeClr>
                </a:solidFill>
              </a:rPr>
              <a:t> </a:t>
            </a:r>
            <a:endParaRPr/>
          </a:p>
        </p:txBody>
      </p:sp>
      <p:sp>
        <p:nvSpPr>
          <p:cNvPr id="2" name="Rectangle : coins arrondis 1">
            <a:extLst>
              <a:ext uri="{FF2B5EF4-FFF2-40B4-BE49-F238E27FC236}">
                <a16:creationId xmlns:a16="http://schemas.microsoft.com/office/drawing/2014/main" id="{714E46BA-82A6-D48F-656D-6D6018570C90}"/>
              </a:ext>
            </a:extLst>
          </p:cNvPr>
          <p:cNvSpPr/>
          <p:nvPr/>
        </p:nvSpPr>
        <p:spPr>
          <a:xfrm>
            <a:off x="270119" y="1079919"/>
            <a:ext cx="700145" cy="50405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lumMod val="75000"/>
                    <a:lumOff val="25000"/>
                  </a:schemeClr>
                </a:solidFill>
                <a:latin typeface="Myriad Pro" panose="020B0503030403020204" charset="0"/>
              </a:rPr>
              <a:t>Nouvelle question en 2023</a:t>
            </a:r>
          </a:p>
        </p:txBody>
      </p:sp>
      <p:graphicFrame>
        <p:nvGraphicFramePr>
          <p:cNvPr id="6" name="Tableau 33" descr="Set Id=&quot;44dcc8e630464414923d0404cb10005a&quot;&#10;&#10;Set ContentTip=&quot;BARH_3_Q6V2_TABLIB_LANDES&quot;&#10;">
            <a:extLst>
              <a:ext uri="{FF2B5EF4-FFF2-40B4-BE49-F238E27FC236}">
                <a16:creationId xmlns:a16="http://schemas.microsoft.com/office/drawing/2014/main" id="{9C33558E-0A24-E668-07BA-1197A7D57F79}"/>
              </a:ext>
            </a:extLst>
          </p:cNvPr>
          <p:cNvGraphicFramePr>
            <a:graphicFrameLocks noGrp="1"/>
          </p:cNvGraphicFramePr>
          <p:nvPr>
            <p:extLst>
              <p:ext uri="{D42A27DB-BD31-4B8C-83A1-F6EECF244321}">
                <p14:modId xmlns:p14="http://schemas.microsoft.com/office/powerpoint/2010/main" val="1320587664"/>
              </p:ext>
            </p:extLst>
          </p:nvPr>
        </p:nvGraphicFramePr>
        <p:xfrm>
          <a:off x="1402079" y="2222960"/>
          <a:ext cx="9387842" cy="4011392"/>
        </p:xfrm>
        <a:graphic>
          <a:graphicData uri="http://schemas.openxmlformats.org/drawingml/2006/table">
            <a:tbl>
              <a:tblPr firstRow="1" bandRow="1">
                <a:tableStyleId>{5C22544A-7EE6-4342-B048-85BDC9FD1C3A}</a:tableStyleId>
              </a:tblPr>
              <a:tblGrid>
                <a:gridCol w="2993099">
                  <a:extLst>
                    <a:ext uri="{9D8B030D-6E8A-4147-A177-3AD203B41FA5}">
                      <a16:colId xmlns:a16="http://schemas.microsoft.com/office/drawing/2014/main" val="3867270887"/>
                    </a:ext>
                  </a:extLst>
                </a:gridCol>
                <a:gridCol w="3309078">
                  <a:extLst>
                    <a:ext uri="{9D8B030D-6E8A-4147-A177-3AD203B41FA5}">
                      <a16:colId xmlns:a16="http://schemas.microsoft.com/office/drawing/2014/main" val="20000"/>
                    </a:ext>
                  </a:extLst>
                </a:gridCol>
                <a:gridCol w="3085665">
                  <a:extLst>
                    <a:ext uri="{9D8B030D-6E8A-4147-A177-3AD203B41FA5}">
                      <a16:colId xmlns:a16="http://schemas.microsoft.com/office/drawing/2014/main" val="1096066654"/>
                    </a:ext>
                  </a:extLst>
                </a:gridCol>
              </a:tblGrid>
              <a:tr h="573056">
                <a:tc>
                  <a:txBody>
                    <a:bodyPr/>
                    <a:lstStyle/>
                    <a:p>
                      <a:pPr algn="ctr" fontAlgn="ctr"/>
                      <a:endParaRPr lang="fr-FR" sz="105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300" b="0" i="0" u="none" strike="noStrike" kern="0" cap="none" spc="0" normalizeH="0" baseline="0" dirty="0">
                          <a:ln>
                            <a:noFill/>
                          </a:ln>
                          <a:solidFill>
                            <a:schemeClr val="tx1">
                              <a:lumMod val="75000"/>
                              <a:lumOff val="25000"/>
                            </a:schemeClr>
                          </a:solidFill>
                          <a:effectLst/>
                          <a:uLnTx/>
                          <a:uFillTx/>
                          <a:latin typeface="Myriad Pro" panose="020B0503030403020204" charset="0"/>
                          <a:ea typeface="Verdana" panose="020B0604030504040204" pitchFamily="34" charset="0"/>
                          <a:cs typeface="+mn-cs"/>
                        </a:rPr>
                        <a:t>Aucun enfant</a:t>
                      </a:r>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105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73056">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kumimoji="0" lang="fr-FR" sz="1300" b="0" i="0" u="none" strike="noStrike" kern="0" cap="none" spc="0" normalizeH="0" baseline="0" dirty="0">
                          <a:ln>
                            <a:noFill/>
                          </a:ln>
                          <a:solidFill>
                            <a:schemeClr val="tx1">
                              <a:lumMod val="75000"/>
                              <a:lumOff val="25000"/>
                            </a:schemeClr>
                          </a:solidFill>
                          <a:effectLst/>
                          <a:uLnTx/>
                          <a:uFillTx/>
                          <a:latin typeface="Myriad Pro" panose="020B0503030403020204" charset="0"/>
                          <a:ea typeface="Verdana" panose="020B0604030504040204" pitchFamily="34" charset="0"/>
                          <a:cs typeface="+mn-cs"/>
                        </a:rPr>
                        <a:t>Un enfant</a:t>
                      </a:r>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7025824"/>
                  </a:ext>
                </a:extLst>
              </a:tr>
              <a:tr h="573056">
                <a:tc>
                  <a:txBody>
                    <a:bodyPr/>
                    <a:lstStyle/>
                    <a:p>
                      <a:pPr algn="ctr" fontAlgn="ctr"/>
                      <a:endParaRPr lang="fr-FR" sz="1200" b="0" i="0" u="none" strike="noStrike" dirty="0">
                        <a:solidFill>
                          <a:srgbClr val="4472C4"/>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300" b="0" i="0" u="none" strike="noStrike" kern="0" cap="none" spc="0" normalizeH="0" baseline="0" dirty="0">
                          <a:ln>
                            <a:noFill/>
                          </a:ln>
                          <a:solidFill>
                            <a:schemeClr val="tx1">
                              <a:lumMod val="75000"/>
                              <a:lumOff val="25000"/>
                            </a:schemeClr>
                          </a:solidFill>
                          <a:effectLst/>
                          <a:uLnTx/>
                          <a:uFillTx/>
                          <a:latin typeface="Myriad Pro" panose="020B0503030403020204" charset="0"/>
                          <a:ea typeface="Verdana" panose="020B0604030504040204" pitchFamily="34" charset="0"/>
                          <a:cs typeface="+mn-cs"/>
                        </a:rPr>
                        <a:t>Deux enfants</a:t>
                      </a:r>
                      <a:endParaRPr/>
                    </a:p>
                  </a:txBody>
                  <a:tcPr marL="9525" marR="9525" marT="9525"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1200" b="0" i="0" u="none" strike="noStrike" dirty="0">
                        <a:solidFill>
                          <a:srgbClr val="4472C4"/>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6995401"/>
                  </a:ext>
                </a:extLst>
              </a:tr>
              <a:tr h="573056">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kumimoji="0" lang="fr-FR" sz="1300" b="0" i="0" u="none" strike="noStrike" kern="0" cap="none" spc="0" normalizeH="0" baseline="0" dirty="0">
                          <a:ln>
                            <a:noFill/>
                          </a:ln>
                          <a:solidFill>
                            <a:schemeClr val="tx1">
                              <a:lumMod val="75000"/>
                              <a:lumOff val="25000"/>
                            </a:schemeClr>
                          </a:solidFill>
                          <a:effectLst/>
                          <a:uLnTx/>
                          <a:uFillTx/>
                          <a:latin typeface="Myriad Pro" panose="020B0503030403020204" charset="0"/>
                          <a:ea typeface="Verdana" panose="020B0604030504040204" pitchFamily="34" charset="0"/>
                          <a:cs typeface="+mn-cs"/>
                        </a:rPr>
                        <a:t>Trois enfants</a:t>
                      </a:r>
                      <a:endParaRPr/>
                    </a:p>
                  </a:txBody>
                  <a:tcPr marL="9525" marR="9525" marT="9525"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34838618"/>
                  </a:ext>
                </a:extLst>
              </a:tr>
              <a:tr h="573056">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300" b="0" i="0" u="none" strike="noStrike" kern="0" cap="none" spc="0" normalizeH="0" baseline="0" dirty="0">
                          <a:ln>
                            <a:noFill/>
                          </a:ln>
                          <a:solidFill>
                            <a:schemeClr val="tx1">
                              <a:lumMod val="75000"/>
                              <a:lumOff val="25000"/>
                            </a:schemeClr>
                          </a:solidFill>
                          <a:effectLst/>
                          <a:uLnTx/>
                          <a:uFillTx/>
                          <a:latin typeface="Myriad Pro" panose="020B0503030403020204" charset="0"/>
                          <a:ea typeface="Verdana" panose="020B0604030504040204" pitchFamily="34" charset="0"/>
                          <a:cs typeface="+mn-cs"/>
                        </a:rPr>
                        <a:t>Quatre enfants</a:t>
                      </a:r>
                      <a:endParaRPr/>
                    </a:p>
                  </a:txBody>
                  <a:tcPr marL="9525" marR="9525" marT="9525"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651196"/>
                  </a:ext>
                </a:extLst>
              </a:tr>
              <a:tr h="573056">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kumimoji="0" lang="fr-FR" sz="1300" b="0" i="0" u="none" strike="noStrike" kern="0" cap="none" spc="0" normalizeH="0" baseline="0" dirty="0">
                          <a:ln>
                            <a:noFill/>
                          </a:ln>
                          <a:solidFill>
                            <a:schemeClr val="tx1">
                              <a:lumMod val="75000"/>
                              <a:lumOff val="25000"/>
                            </a:schemeClr>
                          </a:solidFill>
                          <a:effectLst/>
                          <a:uLnTx/>
                          <a:uFillTx/>
                          <a:latin typeface="Myriad Pro" panose="020B0503030403020204" charset="0"/>
                          <a:ea typeface="Verdana" panose="020B0604030504040204" pitchFamily="34" charset="0"/>
                          <a:cs typeface="+mn-cs"/>
                        </a:rPr>
                        <a:t>Cinq enfants</a:t>
                      </a:r>
                      <a:endParaRPr/>
                    </a:p>
                  </a:txBody>
                  <a:tcPr marL="9525" marR="9525" marT="9525"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58588304"/>
                  </a:ext>
                </a:extLst>
              </a:tr>
              <a:tr h="573056">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300" b="0" i="0" u="none" strike="noStrike" kern="0" cap="none" spc="0" normalizeH="0" baseline="0" dirty="0">
                          <a:ln>
                            <a:noFill/>
                          </a:ln>
                          <a:solidFill>
                            <a:schemeClr val="tx1">
                              <a:lumMod val="75000"/>
                              <a:lumOff val="25000"/>
                            </a:schemeClr>
                          </a:solidFill>
                          <a:effectLst/>
                          <a:uLnTx/>
                          <a:uFillTx/>
                          <a:latin typeface="Myriad Pro" panose="020B0503030403020204" charset="0"/>
                          <a:ea typeface="Verdana" panose="020B0604030504040204" pitchFamily="34" charset="0"/>
                          <a:cs typeface="+mn-cs"/>
                        </a:rPr>
                        <a:t>Six enfants et plus</a:t>
                      </a:r>
                      <a:endParaRPr/>
                    </a:p>
                  </a:txBody>
                  <a:tcPr marL="9525" marR="9525" marT="9525"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724507"/>
                  </a:ext>
                </a:extLst>
              </a:tr>
            </a:tbl>
          </a:graphicData>
        </a:graphic>
      </p:graphicFrame>
      <p:graphicFrame>
        <p:nvGraphicFramePr>
          <p:cNvPr id="7" name="Graphique 31" descr="Set Id=&quot;f587b3ba6db94b7e83a672b4ad5f3b50&quot;&#10;&#10;Set ContentTip=&quot;BARH_3_Q6V2_NAT_LANDES&quot;&#10;">
            <a:extLst>
              <a:ext uri="{FF2B5EF4-FFF2-40B4-BE49-F238E27FC236}">
                <a16:creationId xmlns:a16="http://schemas.microsoft.com/office/drawing/2014/main" id="{632D421C-691D-91C7-305E-2624A5A7A468}"/>
              </a:ext>
            </a:extLst>
          </p:cNvPr>
          <p:cNvGraphicFramePr/>
          <p:nvPr>
            <p:extLst>
              <p:ext uri="{D42A27DB-BD31-4B8C-83A1-F6EECF244321}">
                <p14:modId xmlns:p14="http://schemas.microsoft.com/office/powerpoint/2010/main" val="3936282860"/>
              </p:ext>
            </p:extLst>
          </p:nvPr>
        </p:nvGraphicFramePr>
        <p:xfrm>
          <a:off x="684514" y="2169350"/>
          <a:ext cx="4320000" cy="414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Graphique 31" descr="Set Id=&quot;448d5415664541a49c64088aa0c13eae&quot;&#10;&#10;Set ContentTip=&quot;BARH_3_Q6V2_ENTITE_LANDES&quot;&#10;">
            <a:extLst>
              <a:ext uri="{FF2B5EF4-FFF2-40B4-BE49-F238E27FC236}">
                <a16:creationId xmlns:a16="http://schemas.microsoft.com/office/drawing/2014/main" id="{1FF07F5E-0BFE-9F34-0896-4C9974B14F63}"/>
              </a:ext>
            </a:extLst>
          </p:cNvPr>
          <p:cNvGraphicFramePr/>
          <p:nvPr>
            <p:extLst>
              <p:ext uri="{D42A27DB-BD31-4B8C-83A1-F6EECF244321}">
                <p14:modId xmlns:p14="http://schemas.microsoft.com/office/powerpoint/2010/main" val="1126028383"/>
              </p:ext>
            </p:extLst>
          </p:nvPr>
        </p:nvGraphicFramePr>
        <p:xfrm>
          <a:off x="6867674" y="2164623"/>
          <a:ext cx="4428000" cy="41400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 coins arrondis 2">
            <a:extLst>
              <a:ext uri="{FF2B5EF4-FFF2-40B4-BE49-F238E27FC236}">
                <a16:creationId xmlns:a16="http://schemas.microsoft.com/office/drawing/2014/main" id="{799A6EE2-0AB9-5D68-C0AF-8660BCA5A651}"/>
              </a:ext>
            </a:extLst>
          </p:cNvPr>
          <p:cNvSpPr/>
          <p:nvPr/>
        </p:nvSpPr>
        <p:spPr>
          <a:xfrm>
            <a:off x="6975926" y="1768234"/>
            <a:ext cx="3060000" cy="28427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solidFill>
                  <a:prstClr val="white"/>
                </a:solidFill>
                <a:latin typeface="Myriad Pro" panose="020B0503030403020204" pitchFamily="34" charset="0"/>
              </a:rPr>
              <a:t>Landes</a:t>
            </a:r>
            <a:endParaRPr kumimoji="0" lang="fr-FR" sz="16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endParaRPr>
          </a:p>
        </p:txBody>
      </p:sp>
      <p:sp>
        <p:nvSpPr>
          <p:cNvPr id="9" name="Rectangle : coins arrondis 8">
            <a:extLst>
              <a:ext uri="{FF2B5EF4-FFF2-40B4-BE49-F238E27FC236}">
                <a16:creationId xmlns:a16="http://schemas.microsoft.com/office/drawing/2014/main" id="{7D2125DC-EAB6-3A5E-FBFF-34C1D3AF9503}"/>
              </a:ext>
            </a:extLst>
          </p:cNvPr>
          <p:cNvSpPr/>
          <p:nvPr/>
        </p:nvSpPr>
        <p:spPr>
          <a:xfrm>
            <a:off x="2765876" y="1758709"/>
            <a:ext cx="2268000" cy="284277"/>
          </a:xfrm>
          <a:prstGeom prst="round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France</a:t>
            </a:r>
          </a:p>
        </p:txBody>
      </p:sp>
      <p:cxnSp>
        <p:nvCxnSpPr>
          <p:cNvPr id="4" name="Connecteur droit 3">
            <a:extLst>
              <a:ext uri="{FF2B5EF4-FFF2-40B4-BE49-F238E27FC236}">
                <a16:creationId xmlns:a16="http://schemas.microsoft.com/office/drawing/2014/main" id="{4F4A1B3B-1C6A-2B02-1BB8-55DEAED1CD59}"/>
              </a:ext>
            </a:extLst>
          </p:cNvPr>
          <p:cNvCxnSpPr>
            <a:cxnSpLocks/>
          </p:cNvCxnSpPr>
          <p:nvPr/>
        </p:nvCxnSpPr>
        <p:spPr>
          <a:xfrm>
            <a:off x="2358154" y="4149531"/>
            <a:ext cx="0" cy="198000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ZoneTexte 14">
            <a:extLst>
              <a:ext uri="{FF2B5EF4-FFF2-40B4-BE49-F238E27FC236}">
                <a16:creationId xmlns:a16="http://schemas.microsoft.com/office/drawing/2014/main" id="{6CE2E51C-A94A-E9E6-0922-70578B6D3E6B}"/>
              </a:ext>
            </a:extLst>
          </p:cNvPr>
          <p:cNvSpPr txBox="1">
            <a:spLocks noChangeArrowheads="1"/>
          </p:cNvSpPr>
          <p:nvPr/>
        </p:nvSpPr>
        <p:spPr bwMode="auto">
          <a:xfrm>
            <a:off x="21195" y="5004109"/>
            <a:ext cx="2327434" cy="553998"/>
          </a:xfrm>
          <a:prstGeom prst="rect">
            <a:avLst/>
          </a:prstGeom>
          <a:noFill/>
        </p:spPr>
        <p:txBody>
          <a:bodyPr wrap="square" rtlCol="0">
            <a:spAutoFit/>
          </a:bodyPr>
          <a:lstStyle>
            <a:defPPr>
              <a:defRPr lang="fr-FR"/>
            </a:defPPr>
            <a:lvl1pPr>
              <a:defRPr sz="2000" b="1">
                <a:solidFill>
                  <a:srgbClr val="26742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dirty="0">
                <a:ln>
                  <a:noFill/>
                </a:ln>
                <a:solidFill>
                  <a:schemeClr val="tx1">
                    <a:lumMod val="75000"/>
                    <a:lumOff val="25000"/>
                  </a:schemeClr>
                </a:solidFill>
                <a:effectLst/>
                <a:uLnTx/>
                <a:uFillTx/>
                <a:latin typeface="Myriad Pro" panose="020B0503030403020204" charset="0"/>
                <a:ea typeface="+mn-ea"/>
                <a:cs typeface="+mn-cs"/>
              </a:rPr>
              <a:t>Souhaiteraient avoir 3 enfants ou plus</a:t>
            </a:r>
          </a:p>
        </p:txBody>
      </p:sp>
      <p:sp>
        <p:nvSpPr>
          <p:cNvPr id="13" name="Rectangle 12">
            <a:extLst>
              <a:ext uri="{FF2B5EF4-FFF2-40B4-BE49-F238E27FC236}">
                <a16:creationId xmlns:a16="http://schemas.microsoft.com/office/drawing/2014/main" id="{9C648ECD-12D4-DAF2-9FFF-5C607EF16D07}"/>
              </a:ext>
            </a:extLst>
          </p:cNvPr>
          <p:cNvSpPr/>
          <p:nvPr/>
        </p:nvSpPr>
        <p:spPr>
          <a:xfrm>
            <a:off x="325403" y="4180823"/>
            <a:ext cx="1690227"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5400" b="1" kern="0" cap="all" dirty="0">
                <a:solidFill>
                  <a:schemeClr val="tx1">
                    <a:lumMod val="75000"/>
                    <a:lumOff val="25000"/>
                  </a:schemeClr>
                </a:solidFill>
                <a:effectLst>
                  <a:outerShdw blurRad="60007" dist="310007" dir="7680000" sy="30000" kx="1300200" algn="ctr" rotWithShape="0">
                    <a:prstClr val="black">
                      <a:alpha val="32000"/>
                    </a:prstClr>
                  </a:outerShdw>
                </a:effectLst>
                <a:latin typeface="Myriad Pro" panose="020B0503030403020204" charset="0"/>
              </a:rPr>
              <a:t>36%</a:t>
            </a:r>
            <a:endParaRPr kumimoji="0" lang="fr-FR" sz="5400" b="1" i="0" u="none" strike="noStrike" kern="0" cap="all" spc="0" normalizeH="0" baseline="0" noProof="0" dirty="0">
              <a:ln>
                <a:noFill/>
              </a:ln>
              <a:solidFill>
                <a:schemeClr val="tx1">
                  <a:lumMod val="75000"/>
                  <a:lumOff val="25000"/>
                </a:schemeClr>
              </a:solidFill>
              <a:effectLst>
                <a:outerShdw blurRad="60007" dist="310007" dir="7680000" sy="30000" kx="1300200" algn="ctr" rotWithShape="0">
                  <a:prstClr val="black">
                    <a:alpha val="32000"/>
                  </a:prstClr>
                </a:outerShdw>
              </a:effectLst>
              <a:uLnTx/>
              <a:uFillTx/>
              <a:latin typeface="Myriad Pro" panose="020B0503030403020204" charset="0"/>
              <a:ea typeface="+mn-ea"/>
              <a:cs typeface="+mn-cs"/>
            </a:endParaRPr>
          </a:p>
        </p:txBody>
      </p:sp>
      <p:cxnSp>
        <p:nvCxnSpPr>
          <p:cNvPr id="15" name="Connecteur droit 14">
            <a:extLst>
              <a:ext uri="{FF2B5EF4-FFF2-40B4-BE49-F238E27FC236}">
                <a16:creationId xmlns:a16="http://schemas.microsoft.com/office/drawing/2014/main" id="{4D55B22F-4773-FD3E-EFFC-AE647F036B25}"/>
              </a:ext>
            </a:extLst>
          </p:cNvPr>
          <p:cNvCxnSpPr>
            <a:cxnSpLocks/>
          </p:cNvCxnSpPr>
          <p:nvPr/>
        </p:nvCxnSpPr>
        <p:spPr>
          <a:xfrm>
            <a:off x="9505780" y="4158095"/>
            <a:ext cx="0" cy="1980000"/>
          </a:xfrm>
          <a:prstGeom prst="line">
            <a:avLst/>
          </a:prstGeom>
          <a:ln w="28575">
            <a:solidFill>
              <a:srgbClr val="0E7A81"/>
            </a:solidFill>
          </a:ln>
        </p:spPr>
        <p:style>
          <a:lnRef idx="1">
            <a:schemeClr val="accent1"/>
          </a:lnRef>
          <a:fillRef idx="0">
            <a:schemeClr val="accent1"/>
          </a:fillRef>
          <a:effectRef idx="0">
            <a:schemeClr val="accent1"/>
          </a:effectRef>
          <a:fontRef idx="minor">
            <a:schemeClr val="tx1"/>
          </a:fontRef>
        </p:style>
      </p:cxnSp>
      <p:sp>
        <p:nvSpPr>
          <p:cNvPr id="16" name="ZoneTexte 14">
            <a:extLst>
              <a:ext uri="{FF2B5EF4-FFF2-40B4-BE49-F238E27FC236}">
                <a16:creationId xmlns:a16="http://schemas.microsoft.com/office/drawing/2014/main" id="{595241D0-6782-FC03-12AF-F653B9E77803}"/>
              </a:ext>
            </a:extLst>
          </p:cNvPr>
          <p:cNvSpPr txBox="1">
            <a:spLocks noChangeArrowheads="1"/>
          </p:cNvSpPr>
          <p:nvPr/>
        </p:nvSpPr>
        <p:spPr bwMode="auto">
          <a:xfrm>
            <a:off x="9522566" y="5012673"/>
            <a:ext cx="2327434" cy="553998"/>
          </a:xfrm>
          <a:prstGeom prst="rect">
            <a:avLst/>
          </a:prstGeom>
          <a:noFill/>
        </p:spPr>
        <p:txBody>
          <a:bodyPr wrap="square" rtlCol="0">
            <a:spAutoFit/>
          </a:bodyPr>
          <a:lstStyle>
            <a:defPPr>
              <a:defRPr lang="fr-FR"/>
            </a:defPPr>
            <a:lvl1pPr>
              <a:defRPr sz="2000" b="1">
                <a:solidFill>
                  <a:srgbClr val="26742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dirty="0">
                <a:ln>
                  <a:noFill/>
                </a:ln>
                <a:solidFill>
                  <a:srgbClr val="0E7A81"/>
                </a:solidFill>
                <a:effectLst/>
                <a:uLnTx/>
                <a:uFillTx/>
                <a:latin typeface="Myriad Pro" panose="020B0503030403020204" charset="0"/>
                <a:ea typeface="+mn-ea"/>
                <a:cs typeface="+mn-cs"/>
              </a:rPr>
              <a:t>Souhaiteraient avoir 3 enfants ou plus</a:t>
            </a:r>
          </a:p>
        </p:txBody>
      </p:sp>
      <p:sp>
        <p:nvSpPr>
          <p:cNvPr id="17" name="Rectangle 16">
            <a:extLst>
              <a:ext uri="{FF2B5EF4-FFF2-40B4-BE49-F238E27FC236}">
                <a16:creationId xmlns:a16="http://schemas.microsoft.com/office/drawing/2014/main" id="{09FA679A-7D78-16F8-60B5-AC69CAB18DED}"/>
              </a:ext>
            </a:extLst>
          </p:cNvPr>
          <p:cNvSpPr/>
          <p:nvPr/>
        </p:nvSpPr>
        <p:spPr>
          <a:xfrm>
            <a:off x="9735972" y="4113096"/>
            <a:ext cx="1857317"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5400" b="1" kern="0" cap="all" dirty="0">
                <a:solidFill>
                  <a:srgbClr val="13AFB7">
                    <a:lumMod val="50000"/>
                  </a:srgbClr>
                </a:solidFill>
                <a:effectLst>
                  <a:outerShdw blurRad="60007" dist="310007" dir="7680000" sy="30000" kx="1300200" algn="ctr" rotWithShape="0">
                    <a:prstClr val="black">
                      <a:alpha val="32000"/>
                    </a:prstClr>
                  </a:outerShdw>
                </a:effectLst>
                <a:latin typeface="Myriad Pro" panose="020B0503030403020204" charset="0"/>
              </a:rPr>
              <a:t>33%</a:t>
            </a:r>
            <a:endParaRPr kumimoji="0" lang="fr-FR" sz="5400" b="1" i="0" u="none" strike="noStrike" kern="0" cap="all" spc="0" normalizeH="0" baseline="0" noProof="0" dirty="0">
              <a:ln>
                <a:noFill/>
              </a:ln>
              <a:solidFill>
                <a:srgbClr val="13AFB7">
                  <a:lumMod val="50000"/>
                </a:srgbClr>
              </a:solidFill>
              <a:effectLst>
                <a:outerShdw blurRad="60007" dist="310007" dir="7680000" sy="30000" kx="1300200" algn="ctr" rotWithShape="0">
                  <a:prstClr val="black">
                    <a:alpha val="32000"/>
                  </a:prstClr>
                </a:outerShdw>
              </a:effectLst>
              <a:uLnTx/>
              <a:uFillTx/>
              <a:latin typeface="Myriad Pro" panose="020B0503030403020204" charset="0"/>
              <a:ea typeface="+mn-ea"/>
              <a:cs typeface="+mn-cs"/>
            </a:endParaRPr>
          </a:p>
        </p:txBody>
      </p:sp>
    </p:spTree>
    <p:extLst>
      <p:ext uri="{BB962C8B-B14F-4D97-AF65-F5344CB8AC3E}">
        <p14:creationId xmlns:p14="http://schemas.microsoft.com/office/powerpoint/2010/main" val="2198851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7ABD1150-7154-4AF4-8C9E-35F30E1B7B3C}"/>
              </a:ext>
            </a:extLst>
          </p:cNvPr>
          <p:cNvSpPr>
            <a:spLocks noGrp="1"/>
          </p:cNvSpPr>
          <p:nvPr>
            <p:ph type="body" sz="quarter" idx="10"/>
          </p:nvPr>
        </p:nvSpPr>
        <p:spPr>
          <a:xfrm>
            <a:off x="1038224" y="228600"/>
            <a:ext cx="11052175" cy="771525"/>
          </a:xfrm>
        </p:spPr>
        <p:txBody>
          <a:bodyPr lIns="36000" anchor="ctr" anchorCtr="0"/>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0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Si l’on compare l’idéal à la réalité, la majorité des parents ont déjà le nombre d’enfants espéré. Si un tiers en a moins, deux tiers d’entre eux ne comptent pas en avoir d’autres. En parallèle, 1 parent sur 10 a fait plus d’enfants.</a:t>
            </a:r>
          </a:p>
        </p:txBody>
      </p:sp>
      <p:sp>
        <p:nvSpPr>
          <p:cNvPr id="8" name="Espace réservé du contenu 5">
            <a:extLst>
              <a:ext uri="{FF2B5EF4-FFF2-40B4-BE49-F238E27FC236}">
                <a16:creationId xmlns:a16="http://schemas.microsoft.com/office/drawing/2014/main" id="{B5BCE8BB-173C-5F4B-76AD-C2B5300B21F3}"/>
              </a:ext>
            </a:extLst>
          </p:cNvPr>
          <p:cNvSpPr>
            <a:spLocks noGrp="1"/>
          </p:cNvSpPr>
          <p:nvPr>
            <p:ph sz="quarter" idx="11"/>
          </p:nvPr>
        </p:nvSpPr>
        <p:spPr>
          <a:xfrm>
            <a:off x="1038225" y="1076324"/>
            <a:ext cx="10445563" cy="456749"/>
          </a:xfrm>
        </p:spPr>
        <p:txBody>
          <a:bodyPr/>
          <a:lstStyle/>
          <a:p>
            <a:pPr>
              <a:lnSpc>
                <a:spcPct val="100000"/>
              </a:lnSpc>
              <a:spcBef>
                <a:spcPts val="0"/>
              </a:spcBef>
            </a:pPr>
            <a:r>
              <a:rPr lang="fr-FR" sz="1300" dirty="0"/>
              <a:t>Q6v2 : Aujourd’hui, quel est le </a:t>
            </a:r>
            <a:r>
              <a:rPr lang="fr-FR" sz="1300" b="1" dirty="0"/>
              <a:t>nombre idéal d’enfants </a:t>
            </a:r>
            <a:r>
              <a:rPr lang="fr-FR" sz="1300" dirty="0"/>
              <a:t>que vous aimeriez personnellement avoir ou auriez aimé avoir au cours de votre vie ? </a:t>
            </a:r>
          </a:p>
          <a:p>
            <a:pPr>
              <a:lnSpc>
                <a:spcPct val="100000"/>
              </a:lnSpc>
              <a:spcBef>
                <a:spcPts val="0"/>
              </a:spcBef>
            </a:pPr>
            <a:r>
              <a:rPr lang="fr-FR" sz="1300" dirty="0"/>
              <a:t>Q5v2 : Combien d’enfant(s) avez-vous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300" dirty="0">
                <a:solidFill>
                  <a:srgbClr val="13AFB7"/>
                </a:solidFill>
              </a:rPr>
              <a:t>Q</a:t>
            </a:r>
            <a:r>
              <a:rPr kumimoji="0" lang="fr-FR" sz="1300" b="0" i="0" u="none" strike="noStrike" kern="1200" cap="none" spc="0" normalizeH="0" baseline="0" noProof="0" dirty="0">
                <a:ln>
                  <a:noFill/>
                </a:ln>
                <a:solidFill>
                  <a:srgbClr val="13AFB7"/>
                </a:solidFill>
                <a:effectLst/>
                <a:uLnTx/>
                <a:uFillTx/>
                <a:latin typeface="Myriad Pro" panose="020B0503030403020204" pitchFamily="34" charset="0"/>
                <a:ea typeface="+mn-ea"/>
                <a:cs typeface="+mn-cs"/>
              </a:rPr>
              <a:t>8v2 : Avez-vous prévu d'avoir d'autres enfants au cours de votre vie ?</a:t>
            </a:r>
          </a:p>
          <a:p>
            <a:pPr>
              <a:lnSpc>
                <a:spcPct val="100000"/>
              </a:lnSpc>
              <a:spcBef>
                <a:spcPts val="0"/>
              </a:spcBef>
              <a:defRPr/>
            </a:pPr>
            <a:r>
              <a:rPr lang="fr-FR" sz="1000" i="1" dirty="0">
                <a:solidFill>
                  <a:schemeClr val="bg1">
                    <a:lumMod val="50000"/>
                  </a:schemeClr>
                </a:solidFill>
              </a:rPr>
              <a:t>Base : ensemble France (2504) / le département (100)</a:t>
            </a:r>
          </a:p>
          <a:p>
            <a:pPr>
              <a:lnSpc>
                <a:spcPct val="100000"/>
              </a:lnSpc>
              <a:spcBef>
                <a:spcPts val="0"/>
              </a:spcBef>
              <a:defRPr/>
            </a:pPr>
            <a:r>
              <a:rPr lang="fr-FR" sz="1000" b="1" i="1" dirty="0">
                <a:solidFill>
                  <a:schemeClr val="bg1">
                    <a:lumMod val="50000"/>
                  </a:schemeClr>
                </a:solidFill>
              </a:rPr>
              <a:t> </a:t>
            </a: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000" i="1" dirty="0">
              <a:solidFill>
                <a:schemeClr val="bg1">
                  <a:lumMod val="50000"/>
                </a:schemeClr>
              </a:solidFill>
            </a:endParaRPr>
          </a:p>
        </p:txBody>
      </p:sp>
      <p:sp>
        <p:nvSpPr>
          <p:cNvPr id="2" name="Rectangle : coins arrondis 1">
            <a:extLst>
              <a:ext uri="{FF2B5EF4-FFF2-40B4-BE49-F238E27FC236}">
                <a16:creationId xmlns:a16="http://schemas.microsoft.com/office/drawing/2014/main" id="{714E46BA-82A6-D48F-656D-6D6018570C90}"/>
              </a:ext>
            </a:extLst>
          </p:cNvPr>
          <p:cNvSpPr/>
          <p:nvPr/>
        </p:nvSpPr>
        <p:spPr>
          <a:xfrm>
            <a:off x="270119" y="1079919"/>
            <a:ext cx="700145" cy="50405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lumMod val="75000"/>
                    <a:lumOff val="25000"/>
                  </a:schemeClr>
                </a:solidFill>
                <a:latin typeface="Myriad Pro" panose="020B0503030403020204" charset="0"/>
              </a:rPr>
              <a:t>Nouvelle question en 2023</a:t>
            </a:r>
          </a:p>
        </p:txBody>
      </p:sp>
      <p:sp>
        <p:nvSpPr>
          <p:cNvPr id="109" name="Rectangle : coins arrondis 108">
            <a:extLst>
              <a:ext uri="{FF2B5EF4-FFF2-40B4-BE49-F238E27FC236}">
                <a16:creationId xmlns:a16="http://schemas.microsoft.com/office/drawing/2014/main" id="{EDAC2ABB-77E4-4163-A3DB-024BE942E206}"/>
              </a:ext>
            </a:extLst>
          </p:cNvPr>
          <p:cNvSpPr/>
          <p:nvPr/>
        </p:nvSpPr>
        <p:spPr>
          <a:xfrm>
            <a:off x="3815689" y="3463205"/>
            <a:ext cx="2268000" cy="792000"/>
          </a:xfrm>
          <a:prstGeom prst="roundRect">
            <a:avLst/>
          </a:prstGeom>
          <a:solidFill>
            <a:srgbClr val="7F7F7F"/>
          </a:solidFill>
          <a:ln w="12700" cap="flat" cmpd="sng" algn="ctr">
            <a:noFill/>
            <a:prstDash val="solid"/>
            <a:miter lim="800000"/>
          </a:ln>
          <a:effectLst/>
        </p:spPr>
        <p:txBody>
          <a:bodyPr rtlCol="0" anchor="ctr"/>
          <a:lstStyle/>
          <a:p>
            <a:pPr algn="ctr"/>
            <a:r>
              <a:rPr lang="fr-FR" sz="1100" i="1" kern="0" dirty="0">
                <a:solidFill>
                  <a:schemeClr val="bg1"/>
                </a:solidFill>
                <a:latin typeface="Myriad Pro" panose="020B0503030403020204"/>
              </a:rPr>
              <a:t>Dont </a:t>
            </a:r>
            <a:r>
              <a:rPr lang="fr-FR" sz="1100" b="1" i="1" kern="0" dirty="0">
                <a:solidFill>
                  <a:schemeClr val="bg1"/>
                </a:solidFill>
                <a:latin typeface="Myriad Pro" panose="020B0503030403020204"/>
              </a:rPr>
              <a:t>18% </a:t>
            </a:r>
            <a:r>
              <a:rPr lang="fr-FR" sz="1100" i="1" kern="0" dirty="0">
                <a:solidFill>
                  <a:schemeClr val="bg1"/>
                </a:solidFill>
                <a:latin typeface="Myriad Pro" panose="020B0503030403020204"/>
              </a:rPr>
              <a:t>n’ont pas l’intention d’en avoir d’autres</a:t>
            </a:r>
          </a:p>
        </p:txBody>
      </p:sp>
      <p:sp>
        <p:nvSpPr>
          <p:cNvPr id="18" name="Rectangle : coins arrondis 17">
            <a:extLst>
              <a:ext uri="{FF2B5EF4-FFF2-40B4-BE49-F238E27FC236}">
                <a16:creationId xmlns:a16="http://schemas.microsoft.com/office/drawing/2014/main" id="{4233A34A-A023-4CAE-4AF0-97061B6FDA4A}"/>
              </a:ext>
            </a:extLst>
          </p:cNvPr>
          <p:cNvSpPr/>
          <p:nvPr/>
        </p:nvSpPr>
        <p:spPr>
          <a:xfrm>
            <a:off x="6112264" y="3470630"/>
            <a:ext cx="2268000" cy="792000"/>
          </a:xfrm>
          <a:prstGeom prst="roundRect">
            <a:avLst/>
          </a:prstGeom>
          <a:solidFill>
            <a:srgbClr val="13AFB7"/>
          </a:solidFill>
          <a:ln w="12700" cap="flat" cmpd="sng" algn="ctr">
            <a:noFill/>
            <a:prstDash val="solid"/>
            <a:miter lim="800000"/>
          </a:ln>
          <a:effectLst/>
        </p:spPr>
        <p:txBody>
          <a:bodyPr rtlCol="0" anchor="ctr"/>
          <a:lstStyle/>
          <a:p>
            <a:pPr algn="ctr"/>
            <a:r>
              <a:rPr lang="fr-FR" sz="1100" i="1" kern="0" dirty="0">
                <a:solidFill>
                  <a:schemeClr val="bg1"/>
                </a:solidFill>
                <a:latin typeface="Myriad Pro" panose="020B0503030403020204"/>
              </a:rPr>
              <a:t>Dont </a:t>
            </a:r>
            <a:r>
              <a:rPr lang="fr-FR" sz="1100" b="1" i="1" kern="0" dirty="0">
                <a:solidFill>
                  <a:schemeClr val="bg1"/>
                </a:solidFill>
                <a:latin typeface="Myriad Pro" panose="020B0503030403020204"/>
              </a:rPr>
              <a:t>23% </a:t>
            </a:r>
            <a:r>
              <a:rPr lang="fr-FR" sz="1100" i="1" kern="0" dirty="0">
                <a:solidFill>
                  <a:schemeClr val="bg1"/>
                </a:solidFill>
                <a:latin typeface="Myriad Pro" panose="020B0503030403020204"/>
              </a:rPr>
              <a:t>n’ont pas l’intention d’en avoir d’autres</a:t>
            </a:r>
          </a:p>
        </p:txBody>
      </p:sp>
      <p:graphicFrame>
        <p:nvGraphicFramePr>
          <p:cNvPr id="6" name="Graphique 5" descr="Set Id=&quot;886c9613d6a54b98ac5978ed2a6855e4&quot;&#10;&#10;Set ContentTip=&quot;COLCUM_DECN_NAT_LANDES&quot;&#10;">
            <a:extLst>
              <a:ext uri="{FF2B5EF4-FFF2-40B4-BE49-F238E27FC236}">
                <a16:creationId xmlns:a16="http://schemas.microsoft.com/office/drawing/2014/main" id="{41BA90DC-CE4E-932F-DC10-C9282B261DAD}"/>
              </a:ext>
            </a:extLst>
          </p:cNvPr>
          <p:cNvGraphicFramePr>
            <a:graphicFrameLocks/>
          </p:cNvGraphicFramePr>
          <p:nvPr>
            <p:extLst>
              <p:ext uri="{D42A27DB-BD31-4B8C-83A1-F6EECF244321}">
                <p14:modId xmlns:p14="http://schemas.microsoft.com/office/powerpoint/2010/main" val="1018307649"/>
              </p:ext>
            </p:extLst>
          </p:nvPr>
        </p:nvGraphicFramePr>
        <p:xfrm>
          <a:off x="1815590" y="2341286"/>
          <a:ext cx="2559157" cy="39030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aphique 6" descr="Set Id=&quot;1233e057e0414f2fa405e6079a056cfc&quot;&#10;&#10;Set ContentTip=&quot;COLCUM_DECN_ENTITE_LANDES&quot;&#10;">
            <a:extLst>
              <a:ext uri="{FF2B5EF4-FFF2-40B4-BE49-F238E27FC236}">
                <a16:creationId xmlns:a16="http://schemas.microsoft.com/office/drawing/2014/main" id="{A56E9F35-4DA4-2745-F69A-E64487FF45BD}"/>
              </a:ext>
            </a:extLst>
          </p:cNvPr>
          <p:cNvGraphicFramePr>
            <a:graphicFrameLocks/>
          </p:cNvGraphicFramePr>
          <p:nvPr>
            <p:extLst>
              <p:ext uri="{D42A27DB-BD31-4B8C-83A1-F6EECF244321}">
                <p14:modId xmlns:p14="http://schemas.microsoft.com/office/powerpoint/2010/main" val="1953822075"/>
              </p:ext>
            </p:extLst>
          </p:nvPr>
        </p:nvGraphicFramePr>
        <p:xfrm>
          <a:off x="7851681" y="2339859"/>
          <a:ext cx="2559157" cy="390309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1">
            <a:extLst>
              <a:ext uri="{FF2B5EF4-FFF2-40B4-BE49-F238E27FC236}">
                <a16:creationId xmlns:a16="http://schemas.microsoft.com/office/drawing/2014/main" id="{0DF13066-6FC4-7303-B81D-B5355F9AED7F}"/>
              </a:ext>
            </a:extLst>
          </p:cNvPr>
          <p:cNvSpPr txBox="1"/>
          <p:nvPr/>
        </p:nvSpPr>
        <p:spPr>
          <a:xfrm>
            <a:off x="4620000" y="4806473"/>
            <a:ext cx="2952000" cy="292388"/>
          </a:xfrm>
          <a:prstGeom prst="rect">
            <a:avLst/>
          </a:prstGeom>
          <a:solidFill>
            <a:srgbClr val="0F8F95"/>
          </a:solidFill>
        </p:spPr>
        <p:txBody>
          <a:bodyPr wrap="square" rtlCol="1"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0" cap="none" spc="0" normalizeH="0" baseline="0" noProof="0" dirty="0">
                <a:ln>
                  <a:noFill/>
                </a:ln>
                <a:solidFill>
                  <a:schemeClr val="bg1"/>
                </a:solidFill>
                <a:effectLst/>
                <a:uLnTx/>
                <a:uFillTx/>
                <a:latin typeface="Myriad Pro" panose="020B0503030403020204" charset="0"/>
                <a:ea typeface="Verdana" panose="020B0604030504040204" pitchFamily="34" charset="0"/>
                <a:cs typeface="Verdana" panose="020B0604030504040204" pitchFamily="34" charset="0"/>
              </a:rPr>
              <a:t>Ont plus d’enfants que l’idéal</a:t>
            </a:r>
          </a:p>
        </p:txBody>
      </p:sp>
      <p:sp>
        <p:nvSpPr>
          <p:cNvPr id="10" name="TextBox 11">
            <a:extLst>
              <a:ext uri="{FF2B5EF4-FFF2-40B4-BE49-F238E27FC236}">
                <a16:creationId xmlns:a16="http://schemas.microsoft.com/office/drawing/2014/main" id="{4DC3794B-C4B3-D8BF-0235-E65DECAFCEE3}"/>
              </a:ext>
            </a:extLst>
          </p:cNvPr>
          <p:cNvSpPr txBox="1"/>
          <p:nvPr/>
        </p:nvSpPr>
        <p:spPr>
          <a:xfrm>
            <a:off x="4620000" y="4375187"/>
            <a:ext cx="2952000" cy="288000"/>
          </a:xfrm>
          <a:prstGeom prst="rect">
            <a:avLst/>
          </a:prstGeom>
          <a:solidFill>
            <a:srgbClr val="0C7176"/>
          </a:solidFill>
        </p:spPr>
        <p:txBody>
          <a:bodyPr wrap="square" rtlCol="1"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0" cap="none" spc="0" normalizeH="0" baseline="0" noProof="0" dirty="0">
                <a:ln>
                  <a:noFill/>
                </a:ln>
                <a:solidFill>
                  <a:schemeClr val="bg1"/>
                </a:solidFill>
                <a:effectLst/>
                <a:uLnTx/>
                <a:uFillTx/>
                <a:latin typeface="Myriad Pro" panose="020B0503030403020204" charset="0"/>
                <a:ea typeface="Verdana" panose="020B0604030504040204" pitchFamily="34" charset="0"/>
                <a:cs typeface="Verdana" panose="020B0604030504040204" pitchFamily="34" charset="0"/>
              </a:rPr>
              <a:t>Ont autant d’enfants que l’idéal</a:t>
            </a:r>
          </a:p>
        </p:txBody>
      </p:sp>
      <p:sp>
        <p:nvSpPr>
          <p:cNvPr id="11" name="TextBox 11">
            <a:extLst>
              <a:ext uri="{FF2B5EF4-FFF2-40B4-BE49-F238E27FC236}">
                <a16:creationId xmlns:a16="http://schemas.microsoft.com/office/drawing/2014/main" id="{444BBEF2-AF59-3091-05C9-4E1CFC397AE8}"/>
              </a:ext>
            </a:extLst>
          </p:cNvPr>
          <p:cNvSpPr txBox="1"/>
          <p:nvPr/>
        </p:nvSpPr>
        <p:spPr>
          <a:xfrm>
            <a:off x="4620000" y="3061316"/>
            <a:ext cx="2952000" cy="292388"/>
          </a:xfrm>
          <a:prstGeom prst="rect">
            <a:avLst/>
          </a:prstGeom>
          <a:solidFill>
            <a:srgbClr val="0A5A5E"/>
          </a:solidFill>
        </p:spPr>
        <p:txBody>
          <a:bodyPr wrap="square" rtlCol="1"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1" kern="0" dirty="0">
                <a:solidFill>
                  <a:schemeClr val="bg1"/>
                </a:solidFill>
                <a:latin typeface="Myriad Pro" panose="020B0503030403020204" charset="0"/>
                <a:ea typeface="Verdana" panose="020B0604030504040204" pitchFamily="34" charset="0"/>
                <a:cs typeface="Verdana" panose="020B0604030504040204" pitchFamily="34" charset="0"/>
              </a:rPr>
              <a:t>Ont moins d’enfants que l’idéal …</a:t>
            </a:r>
            <a:endParaRPr kumimoji="0" lang="fr-FR" sz="1300" b="1" i="0" u="none" strike="noStrike" kern="0" cap="none" spc="0" normalizeH="0" baseline="0" noProof="0" dirty="0">
              <a:ln>
                <a:noFill/>
              </a:ln>
              <a:solidFill>
                <a:schemeClr val="bg1"/>
              </a:solidFill>
              <a:effectLst/>
              <a:uLnTx/>
              <a:uFillTx/>
              <a:latin typeface="Myriad Pro" panose="020B0503030403020204" charset="0"/>
              <a:ea typeface="Verdana" panose="020B0604030504040204" pitchFamily="34" charset="0"/>
              <a:cs typeface="Verdana" panose="020B0604030504040204" pitchFamily="34" charset="0"/>
            </a:endParaRPr>
          </a:p>
        </p:txBody>
      </p:sp>
      <p:sp>
        <p:nvSpPr>
          <p:cNvPr id="12" name="Rectangle : coins arrondis 11">
            <a:extLst>
              <a:ext uri="{FF2B5EF4-FFF2-40B4-BE49-F238E27FC236}">
                <a16:creationId xmlns:a16="http://schemas.microsoft.com/office/drawing/2014/main" id="{BA837F92-22B7-79F0-FFB3-11D8A28A5A61}"/>
              </a:ext>
            </a:extLst>
          </p:cNvPr>
          <p:cNvSpPr/>
          <p:nvPr/>
        </p:nvSpPr>
        <p:spPr>
          <a:xfrm>
            <a:off x="7525682" y="2111134"/>
            <a:ext cx="3060000" cy="28427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solidFill>
                  <a:prstClr val="white"/>
                </a:solidFill>
                <a:latin typeface="Myriad Pro" panose="020B0503030403020204" pitchFamily="34" charset="0"/>
              </a:rPr>
              <a:t>Landes</a:t>
            </a:r>
            <a:endParaRPr kumimoji="0" lang="fr-FR" sz="16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endParaRPr>
          </a:p>
        </p:txBody>
      </p:sp>
      <p:sp>
        <p:nvSpPr>
          <p:cNvPr id="13" name="Rectangle : coins arrondis 12">
            <a:extLst>
              <a:ext uri="{FF2B5EF4-FFF2-40B4-BE49-F238E27FC236}">
                <a16:creationId xmlns:a16="http://schemas.microsoft.com/office/drawing/2014/main" id="{2D548019-A5BA-A65C-DA01-8D8176B44D98}"/>
              </a:ext>
            </a:extLst>
          </p:cNvPr>
          <p:cNvSpPr/>
          <p:nvPr/>
        </p:nvSpPr>
        <p:spPr>
          <a:xfrm>
            <a:off x="1956251" y="2101609"/>
            <a:ext cx="2268000" cy="284277"/>
          </a:xfrm>
          <a:prstGeom prst="round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France</a:t>
            </a:r>
          </a:p>
        </p:txBody>
      </p:sp>
      <p:graphicFrame>
        <p:nvGraphicFramePr>
          <p:cNvPr id="4" name="Tableau 3" descr="Set Id=&quot;f05816988b00447998284df9f74430e5&quot;&#10;&#10;Set ContentTip=&quot;ANNOTE_Q8V2_BE_LANDES&quot;&#10;">
            <a:extLst>
              <a:ext uri="{FF2B5EF4-FFF2-40B4-BE49-F238E27FC236}">
                <a16:creationId xmlns:a16="http://schemas.microsoft.com/office/drawing/2014/main" id="{E7990D86-8A4D-9F79-4DE1-87DA71A5D406}"/>
              </a:ext>
            </a:extLst>
          </p:cNvPr>
          <p:cNvGraphicFramePr>
            <a:graphicFrameLocks noGrp="1"/>
          </p:cNvGraphicFramePr>
          <p:nvPr>
            <p:extLst>
              <p:ext uri="{D42A27DB-BD31-4B8C-83A1-F6EECF244321}">
                <p14:modId xmlns:p14="http://schemas.microsoft.com/office/powerpoint/2010/main" val="2637952472"/>
              </p:ext>
            </p:extLst>
          </p:nvPr>
        </p:nvGraphicFramePr>
        <p:xfrm>
          <a:off x="5914139" y="2679429"/>
          <a:ext cx="457200" cy="280459"/>
        </p:xfrm>
        <a:graphic>
          <a:graphicData uri="http://schemas.openxmlformats.org/drawingml/2006/table">
            <a:tbl>
              <a:tblPr>
                <a:tableStyleId>{2D5ABB26-0587-4C30-8999-92F81FD0307C}</a:tableStyleId>
              </a:tblPr>
              <a:tblGrid>
                <a:gridCol w="457200">
                  <a:extLst>
                    <a:ext uri="{9D8B030D-6E8A-4147-A177-3AD203B41FA5}">
                      <a16:colId xmlns:a16="http://schemas.microsoft.com/office/drawing/2014/main" val="3201276958"/>
                    </a:ext>
                  </a:extLst>
                </a:gridCol>
              </a:tblGrid>
              <a:tr h="280459">
                <a:tc>
                  <a:txBody>
                    <a:bodyPr/>
                    <a:lstStyle/>
                    <a:p>
                      <a:r>
                        <a:rPr lang="fr-FR" sz="1000" dirty="0"/>
                        <a:t> </a:t>
                      </a:r>
                      <a:endParaRPr/>
                    </a:p>
                  </a:txBody>
                  <a:tcPr/>
                </a:tc>
                <a:extLst>
                  <a:ext uri="{0D108BD9-81ED-4DB2-BD59-A6C34878D82A}">
                    <a16:rowId xmlns:a16="http://schemas.microsoft.com/office/drawing/2014/main" val="268044232"/>
                  </a:ext>
                </a:extLst>
              </a:tr>
            </a:tbl>
          </a:graphicData>
        </a:graphic>
      </p:graphicFrame>
    </p:spTree>
    <p:extLst>
      <p:ext uri="{BB962C8B-B14F-4D97-AF65-F5344CB8AC3E}">
        <p14:creationId xmlns:p14="http://schemas.microsoft.com/office/powerpoint/2010/main" val="2237021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7ABD1150-7154-4AF4-8C9E-35F30E1B7B3C}"/>
              </a:ext>
            </a:extLst>
          </p:cNvPr>
          <p:cNvSpPr>
            <a:spLocks noGrp="1"/>
          </p:cNvSpPr>
          <p:nvPr>
            <p:ph type="body" sz="quarter" idx="10"/>
          </p:nvPr>
        </p:nvSpPr>
        <p:spPr>
          <a:xfrm>
            <a:off x="1038224" y="228600"/>
            <a:ext cx="11052175" cy="771525"/>
          </a:xfrm>
        </p:spPr>
        <p:txBody>
          <a:bodyPr lIns="36000" anchor="ctr" anchorCtr="0"/>
          <a:lstStyle/>
          <a:p>
            <a:r>
              <a:rPr lang="fr-FR" sz="2000" dirty="0"/>
              <a:t>Alors que de nombreuses familles estiment avoir eu leurs enfants au moment souhaité, une part notable aurait préféré les avoir plus tôt. Dans les Landes, une proportion de parents plus élevée que la moyenne n'avait pas envisagé d'avoir d'enfant à l'arrivée du dernier.</a:t>
            </a:r>
          </a:p>
        </p:txBody>
      </p:sp>
      <p:sp>
        <p:nvSpPr>
          <p:cNvPr id="8" name="Espace réservé du contenu 5">
            <a:extLst>
              <a:ext uri="{FF2B5EF4-FFF2-40B4-BE49-F238E27FC236}">
                <a16:creationId xmlns:a16="http://schemas.microsoft.com/office/drawing/2014/main" id="{B5BCE8BB-173C-5F4B-76AD-C2B5300B21F3}"/>
              </a:ext>
            </a:extLst>
          </p:cNvPr>
          <p:cNvSpPr>
            <a:spLocks noGrp="1"/>
          </p:cNvSpPr>
          <p:nvPr>
            <p:ph sz="quarter" idx="11"/>
          </p:nvPr>
        </p:nvSpPr>
        <p:spPr>
          <a:xfrm>
            <a:off x="1038225" y="1076324"/>
            <a:ext cx="10445563" cy="456749"/>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300" dirty="0"/>
              <a:t>Q14bv2. </a:t>
            </a:r>
            <a:r>
              <a:rPr kumimoji="0" lang="fr-FR" sz="1300" b="0" i="0" u="none" strike="noStrike" kern="1200" cap="none" spc="0" normalizeH="0" baseline="0" noProof="0" dirty="0">
                <a:ln>
                  <a:noFill/>
                </a:ln>
                <a:solidFill>
                  <a:srgbClr val="13AFB7"/>
                </a:solidFill>
                <a:effectLst/>
                <a:uLnTx/>
                <a:uFillTx/>
                <a:latin typeface="Myriad Pro" panose="020B0503030403020204" pitchFamily="34" charset="0"/>
                <a:ea typeface="+mn-ea"/>
                <a:cs typeface="+mn-cs"/>
              </a:rPr>
              <a:t>Concernant le(s) moment(s) où vous avez eu votre premier (et votre dernier enfant), vous diriez que… ?</a:t>
            </a:r>
          </a:p>
        </p:txBody>
      </p:sp>
      <p:sp>
        <p:nvSpPr>
          <p:cNvPr id="2" name="Rectangle : coins arrondis 1">
            <a:extLst>
              <a:ext uri="{FF2B5EF4-FFF2-40B4-BE49-F238E27FC236}">
                <a16:creationId xmlns:a16="http://schemas.microsoft.com/office/drawing/2014/main" id="{714E46BA-82A6-D48F-656D-6D6018570C90}"/>
              </a:ext>
            </a:extLst>
          </p:cNvPr>
          <p:cNvSpPr/>
          <p:nvPr/>
        </p:nvSpPr>
        <p:spPr>
          <a:xfrm>
            <a:off x="270119" y="1079919"/>
            <a:ext cx="700145" cy="50405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lumMod val="75000"/>
                    <a:lumOff val="25000"/>
                  </a:prstClr>
                </a:solidFill>
                <a:effectLst/>
                <a:uLnTx/>
                <a:uFillTx/>
                <a:latin typeface="Myriad Pro" panose="020B0503030403020204" charset="0"/>
                <a:ea typeface="+mn-ea"/>
                <a:cs typeface="+mn-cs"/>
              </a:rPr>
              <a:t>Nouvelle question en 2023</a:t>
            </a:r>
          </a:p>
        </p:txBody>
      </p:sp>
      <p:graphicFrame>
        <p:nvGraphicFramePr>
          <p:cNvPr id="4" name="Graphique 3" descr="Set Id=&quot;c806f3ae26a74d7f9e642343946ce50a&quot;&#10;&#10;Set ContentTip=&quot;COLCUM_Q14BV2_I1_NAT_LANDES&quot;&#10;">
            <a:extLst>
              <a:ext uri="{FF2B5EF4-FFF2-40B4-BE49-F238E27FC236}">
                <a16:creationId xmlns:a16="http://schemas.microsoft.com/office/drawing/2014/main" id="{18C47063-5874-2893-142F-449CBB93F05D}"/>
              </a:ext>
            </a:extLst>
          </p:cNvPr>
          <p:cNvGraphicFramePr>
            <a:graphicFrameLocks/>
          </p:cNvGraphicFramePr>
          <p:nvPr>
            <p:extLst>
              <p:ext uri="{D42A27DB-BD31-4B8C-83A1-F6EECF244321}">
                <p14:modId xmlns:p14="http://schemas.microsoft.com/office/powerpoint/2010/main" val="1581054654"/>
              </p:ext>
            </p:extLst>
          </p:nvPr>
        </p:nvGraphicFramePr>
        <p:xfrm>
          <a:off x="855788" y="2614632"/>
          <a:ext cx="2559157" cy="3903099"/>
        </p:xfrm>
        <a:graphic>
          <a:graphicData uri="http://schemas.openxmlformats.org/drawingml/2006/chart">
            <c:chart xmlns:c="http://schemas.openxmlformats.org/drawingml/2006/chart" xmlns:r="http://schemas.openxmlformats.org/officeDocument/2006/relationships" r:id="rId2"/>
          </a:graphicData>
        </a:graphic>
      </p:graphicFrame>
      <p:sp>
        <p:nvSpPr>
          <p:cNvPr id="24" name="Rectangle : coins arrondis 23">
            <a:extLst>
              <a:ext uri="{FF2B5EF4-FFF2-40B4-BE49-F238E27FC236}">
                <a16:creationId xmlns:a16="http://schemas.microsoft.com/office/drawing/2014/main" id="{98D0D79C-7953-D1E5-65A9-8A504B98ABC3}"/>
              </a:ext>
            </a:extLst>
          </p:cNvPr>
          <p:cNvSpPr/>
          <p:nvPr/>
        </p:nvSpPr>
        <p:spPr>
          <a:xfrm>
            <a:off x="1859540" y="1571720"/>
            <a:ext cx="2016000" cy="427925"/>
          </a:xfrm>
          <a:prstGeom prst="roundRect">
            <a:avLst/>
          </a:prstGeom>
          <a:solidFill>
            <a:srgbClr val="7F7F7F"/>
          </a:solidFill>
          <a:ln w="12700" cap="flat" cmpd="sng" algn="ctr">
            <a:noFill/>
            <a:prstDash val="solid"/>
            <a:miter lim="800000"/>
          </a:ln>
          <a:effectLst/>
        </p:spPr>
        <p:txBody>
          <a:bodyPr rtlCol="0"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Myriad Pro" panose="020B0503030403020204"/>
                <a:ea typeface="+mn-ea"/>
                <a:cs typeface="+mn-cs"/>
              </a:rPr>
              <a:t>France</a:t>
            </a:r>
          </a:p>
        </p:txBody>
      </p:sp>
      <p:sp>
        <p:nvSpPr>
          <p:cNvPr id="32" name="Rectangle : coins arrondis 31">
            <a:extLst>
              <a:ext uri="{FF2B5EF4-FFF2-40B4-BE49-F238E27FC236}">
                <a16:creationId xmlns:a16="http://schemas.microsoft.com/office/drawing/2014/main" id="{7488CC04-6AA4-E91A-2A92-CAD90566804E}"/>
              </a:ext>
            </a:extLst>
          </p:cNvPr>
          <p:cNvSpPr/>
          <p:nvPr/>
        </p:nvSpPr>
        <p:spPr>
          <a:xfrm>
            <a:off x="7601423" y="1571719"/>
            <a:ext cx="3060000" cy="427925"/>
          </a:xfrm>
          <a:prstGeom prst="roundRect">
            <a:avLst/>
          </a:prstGeom>
          <a:solidFill>
            <a:srgbClr val="13AFB7"/>
          </a:solidFill>
          <a:ln w="12700" cap="flat" cmpd="sng" algn="ctr">
            <a:noFill/>
            <a:prstDash val="solid"/>
            <a:miter lim="800000"/>
          </a:ln>
          <a:effectLst/>
        </p:spPr>
        <p:txBody>
          <a:bodyPr rtlCol="0"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lang="fr-FR" sz="1400" b="1" kern="0" dirty="0">
                <a:solidFill>
                  <a:prstClr val="white"/>
                </a:solidFill>
                <a:latin typeface="Myriad Pro" panose="020B0503030403020204"/>
              </a:rPr>
              <a:t>Landes</a:t>
            </a:r>
            <a:endParaRPr kumimoji="0" lang="fr-FR" sz="1400" b="1" i="0" u="none" strike="noStrike" kern="0" cap="none" spc="0" normalizeH="0" baseline="0" noProof="0" dirty="0">
              <a:ln>
                <a:noFill/>
              </a:ln>
              <a:solidFill>
                <a:prstClr val="white"/>
              </a:solidFill>
              <a:effectLst/>
              <a:uLnTx/>
              <a:uFillTx/>
              <a:latin typeface="Myriad Pro" panose="020B0503030403020204"/>
              <a:ea typeface="+mn-ea"/>
              <a:cs typeface="+mn-cs"/>
            </a:endParaRPr>
          </a:p>
        </p:txBody>
      </p:sp>
      <p:sp>
        <p:nvSpPr>
          <p:cNvPr id="12" name="Rectangle : coins arrondis 11">
            <a:extLst>
              <a:ext uri="{FF2B5EF4-FFF2-40B4-BE49-F238E27FC236}">
                <a16:creationId xmlns:a16="http://schemas.microsoft.com/office/drawing/2014/main" id="{5CC13C23-4798-9491-B09A-59471F06A0DC}"/>
              </a:ext>
            </a:extLst>
          </p:cNvPr>
          <p:cNvSpPr/>
          <p:nvPr/>
        </p:nvSpPr>
        <p:spPr>
          <a:xfrm>
            <a:off x="1491570" y="2044681"/>
            <a:ext cx="1260000" cy="432000"/>
          </a:xfrm>
          <a:prstGeom prst="roundRect">
            <a:avLst/>
          </a:prstGeom>
          <a:solidFill>
            <a:srgbClr val="7F7F7F"/>
          </a:solidFill>
          <a:ln w="12700" cap="flat" cmpd="sng" algn="ctr">
            <a:noFill/>
            <a:prstDash val="solid"/>
            <a:miter lim="800000"/>
          </a:ln>
          <a:effectLst/>
        </p:spPr>
        <p:txBody>
          <a:bodyPr rtlCol="0"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fr-FR" sz="1400" b="0" i="0" u="none" strike="noStrike" kern="0" cap="none" spc="0" normalizeH="0" baseline="0" noProof="0" dirty="0">
                <a:ln>
                  <a:noFill/>
                </a:ln>
                <a:solidFill>
                  <a:prstClr val="white"/>
                </a:solidFill>
                <a:effectLst/>
                <a:uLnTx/>
                <a:uFillTx/>
                <a:latin typeface="Myriad Pro" panose="020B0503030403020204"/>
                <a:ea typeface="+mn-ea"/>
                <a:cs typeface="+mn-cs"/>
              </a:rPr>
              <a:t>1</a:t>
            </a:r>
            <a:r>
              <a:rPr kumimoji="0" lang="fr-FR" sz="1400" b="0" i="0" u="none" strike="noStrike" kern="0" cap="none" spc="0" normalizeH="0" baseline="30000" noProof="0" dirty="0">
                <a:ln>
                  <a:noFill/>
                </a:ln>
                <a:solidFill>
                  <a:prstClr val="white"/>
                </a:solidFill>
                <a:effectLst/>
                <a:uLnTx/>
                <a:uFillTx/>
                <a:latin typeface="Myriad Pro" panose="020B0503030403020204"/>
                <a:ea typeface="+mn-ea"/>
                <a:cs typeface="+mn-cs"/>
              </a:rPr>
              <a:t>er</a:t>
            </a:r>
            <a:r>
              <a:rPr kumimoji="0" lang="fr-FR" sz="1400" b="0" i="0" u="none" strike="noStrike" kern="0" cap="none" spc="0" normalizeH="0" baseline="0" noProof="0" dirty="0">
                <a:ln>
                  <a:noFill/>
                </a:ln>
                <a:solidFill>
                  <a:prstClr val="white"/>
                </a:solidFill>
                <a:effectLst/>
                <a:uLnTx/>
                <a:uFillTx/>
                <a:latin typeface="Myriad Pro" panose="020B0503030403020204"/>
                <a:ea typeface="+mn-ea"/>
                <a:cs typeface="+mn-cs"/>
              </a:rPr>
              <a:t> enfant</a:t>
            </a:r>
          </a:p>
        </p:txBody>
      </p:sp>
      <p:graphicFrame>
        <p:nvGraphicFramePr>
          <p:cNvPr id="13" name="Graphique 12" descr="Set Id=&quot;a7637d4f5b264ce9bc0f9b7efacb64f7&quot;&#10;&#10;Set ContentTip=&quot;COLCUM_Q14BV2_I2_NAT_LANDES&quot;&#10;">
            <a:extLst>
              <a:ext uri="{FF2B5EF4-FFF2-40B4-BE49-F238E27FC236}">
                <a16:creationId xmlns:a16="http://schemas.microsoft.com/office/drawing/2014/main" id="{7CAEE3DD-5E2C-9754-0F1E-7E50524EAD71}"/>
              </a:ext>
            </a:extLst>
          </p:cNvPr>
          <p:cNvGraphicFramePr>
            <a:graphicFrameLocks/>
          </p:cNvGraphicFramePr>
          <p:nvPr>
            <p:extLst>
              <p:ext uri="{D42A27DB-BD31-4B8C-83A1-F6EECF244321}">
                <p14:modId xmlns:p14="http://schemas.microsoft.com/office/powerpoint/2010/main" val="765909149"/>
              </p:ext>
            </p:extLst>
          </p:nvPr>
        </p:nvGraphicFramePr>
        <p:xfrm>
          <a:off x="2320659" y="2619886"/>
          <a:ext cx="2559157" cy="3903099"/>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 coins arrondis 21">
            <a:extLst>
              <a:ext uri="{FF2B5EF4-FFF2-40B4-BE49-F238E27FC236}">
                <a16:creationId xmlns:a16="http://schemas.microsoft.com/office/drawing/2014/main" id="{D535E578-3A0A-C8B2-7E58-C2F090F2FC44}"/>
              </a:ext>
            </a:extLst>
          </p:cNvPr>
          <p:cNvSpPr/>
          <p:nvPr/>
        </p:nvSpPr>
        <p:spPr>
          <a:xfrm>
            <a:off x="2977460" y="2050922"/>
            <a:ext cx="1260000" cy="432000"/>
          </a:xfrm>
          <a:prstGeom prst="roundRect">
            <a:avLst/>
          </a:prstGeom>
          <a:solidFill>
            <a:srgbClr val="7F7F7F"/>
          </a:solidFill>
          <a:ln w="12700" cap="flat" cmpd="sng" algn="ctr">
            <a:noFill/>
            <a:prstDash val="solid"/>
            <a:miter lim="800000"/>
          </a:ln>
          <a:effectLst/>
        </p:spPr>
        <p:txBody>
          <a:bodyPr rtlCol="0"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fr-FR" sz="1400" b="0" i="0" u="none" strike="noStrike" kern="0" cap="none" spc="0" normalizeH="0" baseline="0" noProof="0" dirty="0">
                <a:ln>
                  <a:noFill/>
                </a:ln>
                <a:solidFill>
                  <a:prstClr val="white"/>
                </a:solidFill>
                <a:effectLst/>
                <a:uLnTx/>
                <a:uFillTx/>
                <a:latin typeface="Myriad Pro" panose="020B0503030403020204"/>
                <a:ea typeface="+mn-ea"/>
                <a:cs typeface="+mn-cs"/>
              </a:rPr>
              <a:t>Dernier enfant</a:t>
            </a:r>
          </a:p>
        </p:txBody>
      </p:sp>
      <p:graphicFrame>
        <p:nvGraphicFramePr>
          <p:cNvPr id="29" name="Graphique 28" descr="Set Id=&quot;d23a181b25eb4bf6be3d78c2df0763d9&quot;&#10;&#10;Set ContentTip=&quot;COLCUM_Q14BV2_I1_ENTITE_LANDES&quot;&#10;">
            <a:extLst>
              <a:ext uri="{FF2B5EF4-FFF2-40B4-BE49-F238E27FC236}">
                <a16:creationId xmlns:a16="http://schemas.microsoft.com/office/drawing/2014/main" id="{C2962A0D-35D5-F6E4-424A-69EBE007CCF8}"/>
              </a:ext>
            </a:extLst>
          </p:cNvPr>
          <p:cNvGraphicFramePr>
            <a:graphicFrameLocks/>
          </p:cNvGraphicFramePr>
          <p:nvPr>
            <p:extLst>
              <p:ext uri="{D42A27DB-BD31-4B8C-83A1-F6EECF244321}">
                <p14:modId xmlns:p14="http://schemas.microsoft.com/office/powerpoint/2010/main" val="816690235"/>
              </p:ext>
            </p:extLst>
          </p:nvPr>
        </p:nvGraphicFramePr>
        <p:xfrm>
          <a:off x="7155143" y="2619888"/>
          <a:ext cx="2559157" cy="3903099"/>
        </p:xfrm>
        <a:graphic>
          <a:graphicData uri="http://schemas.openxmlformats.org/drawingml/2006/chart">
            <c:chart xmlns:c="http://schemas.openxmlformats.org/drawingml/2006/chart" xmlns:r="http://schemas.openxmlformats.org/officeDocument/2006/relationships" r:id="rId4"/>
          </a:graphicData>
        </a:graphic>
      </p:graphicFrame>
      <p:sp>
        <p:nvSpPr>
          <p:cNvPr id="37" name="Rectangle : coins arrondis 36">
            <a:extLst>
              <a:ext uri="{FF2B5EF4-FFF2-40B4-BE49-F238E27FC236}">
                <a16:creationId xmlns:a16="http://schemas.microsoft.com/office/drawing/2014/main" id="{9DC742B1-0E88-43B3-2FEB-934B46DA40E6}"/>
              </a:ext>
            </a:extLst>
          </p:cNvPr>
          <p:cNvSpPr/>
          <p:nvPr/>
        </p:nvSpPr>
        <p:spPr>
          <a:xfrm>
            <a:off x="7769906" y="2049937"/>
            <a:ext cx="1260000" cy="432000"/>
          </a:xfrm>
          <a:prstGeom prst="roundRect">
            <a:avLst/>
          </a:prstGeom>
          <a:solidFill>
            <a:srgbClr val="13AFB7"/>
          </a:solidFill>
          <a:ln w="12700" cap="flat" cmpd="sng" algn="ctr">
            <a:noFill/>
            <a:prstDash val="solid"/>
            <a:miter lim="800000"/>
          </a:ln>
          <a:effectLst/>
        </p:spPr>
        <p:txBody>
          <a:bodyPr rtlCol="0"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fr-FR" sz="1400" b="0" i="0" u="none" strike="noStrike" kern="0" cap="none" spc="0" normalizeH="0" baseline="0" noProof="0" dirty="0">
                <a:ln>
                  <a:noFill/>
                </a:ln>
                <a:solidFill>
                  <a:prstClr val="white"/>
                </a:solidFill>
                <a:effectLst/>
                <a:uLnTx/>
                <a:uFillTx/>
                <a:latin typeface="Myriad Pro" panose="020B0503030403020204"/>
                <a:ea typeface="+mn-ea"/>
                <a:cs typeface="+mn-cs"/>
              </a:rPr>
              <a:t>1</a:t>
            </a:r>
            <a:r>
              <a:rPr kumimoji="0" lang="fr-FR" sz="1400" b="0" i="0" u="none" strike="noStrike" kern="0" cap="none" spc="0" normalizeH="0" baseline="30000" noProof="0" dirty="0">
                <a:ln>
                  <a:noFill/>
                </a:ln>
                <a:solidFill>
                  <a:prstClr val="white"/>
                </a:solidFill>
                <a:effectLst/>
                <a:uLnTx/>
                <a:uFillTx/>
                <a:latin typeface="Myriad Pro" panose="020B0503030403020204"/>
                <a:ea typeface="+mn-ea"/>
                <a:cs typeface="+mn-cs"/>
              </a:rPr>
              <a:t>er</a:t>
            </a:r>
            <a:r>
              <a:rPr kumimoji="0" lang="fr-FR" sz="1400" b="0" i="0" u="none" strike="noStrike" kern="0" cap="none" spc="0" normalizeH="0" baseline="0" noProof="0" dirty="0">
                <a:ln>
                  <a:noFill/>
                </a:ln>
                <a:solidFill>
                  <a:prstClr val="white"/>
                </a:solidFill>
                <a:effectLst/>
                <a:uLnTx/>
                <a:uFillTx/>
                <a:latin typeface="Myriad Pro" panose="020B0503030403020204"/>
                <a:ea typeface="+mn-ea"/>
                <a:cs typeface="+mn-cs"/>
              </a:rPr>
              <a:t> enfant</a:t>
            </a:r>
          </a:p>
        </p:txBody>
      </p:sp>
      <p:graphicFrame>
        <p:nvGraphicFramePr>
          <p:cNvPr id="38" name="Graphique 37" descr="Set Id=&quot;6362d7c8af784ae2ab33b7966523cfc2&quot;&#10;&#10;Set ContentTip=&quot;COLCUM_Q14BV2_I2_ENTITE_LANDES&quot;&#10;">
            <a:extLst>
              <a:ext uri="{FF2B5EF4-FFF2-40B4-BE49-F238E27FC236}">
                <a16:creationId xmlns:a16="http://schemas.microsoft.com/office/drawing/2014/main" id="{37491883-F704-E41B-DB31-B97BDF6A2535}"/>
              </a:ext>
            </a:extLst>
          </p:cNvPr>
          <p:cNvGraphicFramePr>
            <a:graphicFrameLocks/>
          </p:cNvGraphicFramePr>
          <p:nvPr>
            <p:extLst>
              <p:ext uri="{D42A27DB-BD31-4B8C-83A1-F6EECF244321}">
                <p14:modId xmlns:p14="http://schemas.microsoft.com/office/powerpoint/2010/main" val="3595469530"/>
              </p:ext>
            </p:extLst>
          </p:nvPr>
        </p:nvGraphicFramePr>
        <p:xfrm>
          <a:off x="8583755" y="2625142"/>
          <a:ext cx="2559157" cy="3903099"/>
        </p:xfrm>
        <a:graphic>
          <a:graphicData uri="http://schemas.openxmlformats.org/drawingml/2006/chart">
            <c:chart xmlns:c="http://schemas.openxmlformats.org/drawingml/2006/chart" xmlns:r="http://schemas.openxmlformats.org/officeDocument/2006/relationships" r:id="rId5"/>
          </a:graphicData>
        </a:graphic>
      </p:graphicFrame>
      <p:sp>
        <p:nvSpPr>
          <p:cNvPr id="64" name="Rectangle : coins arrondis 63">
            <a:extLst>
              <a:ext uri="{FF2B5EF4-FFF2-40B4-BE49-F238E27FC236}">
                <a16:creationId xmlns:a16="http://schemas.microsoft.com/office/drawing/2014/main" id="{62EFE508-7E2B-5053-55A7-6190AA16AFBD}"/>
              </a:ext>
            </a:extLst>
          </p:cNvPr>
          <p:cNvSpPr/>
          <p:nvPr/>
        </p:nvSpPr>
        <p:spPr>
          <a:xfrm>
            <a:off x="9240556" y="2052112"/>
            <a:ext cx="1260000" cy="432000"/>
          </a:xfrm>
          <a:prstGeom prst="roundRect">
            <a:avLst/>
          </a:prstGeom>
          <a:solidFill>
            <a:srgbClr val="13AFB7"/>
          </a:solidFill>
          <a:ln w="12700" cap="flat" cmpd="sng" algn="ctr">
            <a:noFill/>
            <a:prstDash val="solid"/>
            <a:miter lim="800000"/>
          </a:ln>
          <a:effectLst/>
        </p:spPr>
        <p:txBody>
          <a:bodyPr rtlCol="0" anchor="ct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fr-FR" sz="1400" b="0" i="0" u="none" strike="noStrike" kern="0" cap="none" spc="0" normalizeH="0" baseline="0" noProof="0" dirty="0">
                <a:ln>
                  <a:noFill/>
                </a:ln>
                <a:solidFill>
                  <a:prstClr val="white"/>
                </a:solidFill>
                <a:effectLst/>
                <a:uLnTx/>
                <a:uFillTx/>
                <a:latin typeface="Myriad Pro" panose="020B0503030403020204"/>
                <a:ea typeface="+mn-ea"/>
                <a:cs typeface="+mn-cs"/>
              </a:rPr>
              <a:t>Dernier enfant</a:t>
            </a:r>
          </a:p>
        </p:txBody>
      </p:sp>
      <p:sp>
        <p:nvSpPr>
          <p:cNvPr id="23" name="ZoneTexte 22">
            <a:extLst>
              <a:ext uri="{FF2B5EF4-FFF2-40B4-BE49-F238E27FC236}">
                <a16:creationId xmlns:a16="http://schemas.microsoft.com/office/drawing/2014/main" id="{05ECC3FE-C094-E00C-0B3B-662C7AB81A8D}"/>
              </a:ext>
            </a:extLst>
          </p:cNvPr>
          <p:cNvSpPr txBox="1"/>
          <p:nvPr/>
        </p:nvSpPr>
        <p:spPr>
          <a:xfrm>
            <a:off x="1348997" y="2436953"/>
            <a:ext cx="1548000" cy="400110"/>
          </a:xfrm>
          <a:prstGeom prst="rect">
            <a:avLst/>
          </a:prstGeom>
          <a:noFill/>
        </p:spPr>
        <p:txBody>
          <a:bodyPr wrap="square">
            <a:spAutoFit/>
          </a:bodyPr>
          <a:lstStyle/>
          <a:p>
            <a:pPr algn="ctr">
              <a:lnSpc>
                <a:spcPct val="100000"/>
              </a:lnSpc>
              <a:spcBef>
                <a:spcPts val="0"/>
              </a:spcBef>
            </a:pPr>
            <a:r>
              <a:rPr lang="fr-FR" sz="1000" i="1" dirty="0">
                <a:solidFill>
                  <a:schemeClr val="bg1">
                    <a:lumMod val="50000"/>
                  </a:schemeClr>
                </a:solidFill>
                <a:latin typeface="Myriad Pro" panose="020B0503030403020204" pitchFamily="34" charset="0"/>
              </a:rPr>
              <a:t>Base : au moins un enfant (2488)</a:t>
            </a:r>
          </a:p>
        </p:txBody>
      </p:sp>
      <p:sp>
        <p:nvSpPr>
          <p:cNvPr id="34" name="ZoneTexte 33">
            <a:extLst>
              <a:ext uri="{FF2B5EF4-FFF2-40B4-BE49-F238E27FC236}">
                <a16:creationId xmlns:a16="http://schemas.microsoft.com/office/drawing/2014/main" id="{B17CF65A-736A-2827-6BE8-7170C1202A72}"/>
              </a:ext>
            </a:extLst>
          </p:cNvPr>
          <p:cNvSpPr txBox="1"/>
          <p:nvPr/>
        </p:nvSpPr>
        <p:spPr>
          <a:xfrm>
            <a:off x="7612637" y="2436953"/>
            <a:ext cx="1548000" cy="400110"/>
          </a:xfrm>
          <a:prstGeom prst="rect">
            <a:avLst/>
          </a:prstGeom>
          <a:noFill/>
        </p:spPr>
        <p:txBody>
          <a:bodyPr wrap="square">
            <a:spAutoFit/>
          </a:bodyPr>
          <a:lstStyle/>
          <a:p>
            <a:pPr algn="ctr">
              <a:lnSpc>
                <a:spcPct val="100000"/>
              </a:lnSpc>
              <a:spcBef>
                <a:spcPts val="0"/>
              </a:spcBef>
            </a:pPr>
            <a:r>
              <a:rPr lang="fr-FR" sz="1000" i="1" dirty="0">
                <a:solidFill>
                  <a:schemeClr val="bg1">
                    <a:lumMod val="50000"/>
                  </a:schemeClr>
                </a:solidFill>
                <a:latin typeface="Myriad Pro" panose="020B0503030403020204" pitchFamily="34" charset="0"/>
              </a:rPr>
              <a:t>Base : au moins un enfant (99)</a:t>
            </a:r>
            <a:endParaRPr lang="fr-FR" sz="1000" i="1" dirty="0">
              <a:solidFill>
                <a:schemeClr val="bg1">
                  <a:lumMod val="50000"/>
                </a:schemeClr>
              </a:solidFill>
              <a:highlight>
                <a:srgbClr val="FFFF00"/>
              </a:highlight>
              <a:latin typeface="Myriad Pro" panose="020B0503030403020204" pitchFamily="34" charset="0"/>
            </a:endParaRPr>
          </a:p>
        </p:txBody>
      </p:sp>
      <p:sp>
        <p:nvSpPr>
          <p:cNvPr id="39" name="ZoneTexte 38">
            <a:extLst>
              <a:ext uri="{FF2B5EF4-FFF2-40B4-BE49-F238E27FC236}">
                <a16:creationId xmlns:a16="http://schemas.microsoft.com/office/drawing/2014/main" id="{F0E7D7C8-C388-1048-C6DC-7723CD2AB1D0}"/>
              </a:ext>
            </a:extLst>
          </p:cNvPr>
          <p:cNvSpPr txBox="1"/>
          <p:nvPr/>
        </p:nvSpPr>
        <p:spPr>
          <a:xfrm>
            <a:off x="2832149" y="2436952"/>
            <a:ext cx="1548000" cy="400110"/>
          </a:xfrm>
          <a:prstGeom prst="rect">
            <a:avLst/>
          </a:prstGeom>
          <a:noFill/>
        </p:spPr>
        <p:txBody>
          <a:bodyPr wrap="square">
            <a:spAutoFit/>
          </a:bodyPr>
          <a:lstStyle/>
          <a:p>
            <a:pPr algn="ctr">
              <a:lnSpc>
                <a:spcPct val="100000"/>
              </a:lnSpc>
              <a:spcBef>
                <a:spcPts val="0"/>
              </a:spcBef>
            </a:pPr>
            <a:r>
              <a:rPr lang="fr-FR" sz="1000" i="1" dirty="0">
                <a:solidFill>
                  <a:schemeClr val="bg1">
                    <a:lumMod val="50000"/>
                  </a:schemeClr>
                </a:solidFill>
                <a:latin typeface="Myriad Pro" panose="020B0503030403020204" pitchFamily="34" charset="0"/>
              </a:rPr>
              <a:t>Base : au moins 2 enfants (1615)</a:t>
            </a:r>
          </a:p>
        </p:txBody>
      </p:sp>
      <p:sp>
        <p:nvSpPr>
          <p:cNvPr id="40" name="ZoneTexte 39">
            <a:extLst>
              <a:ext uri="{FF2B5EF4-FFF2-40B4-BE49-F238E27FC236}">
                <a16:creationId xmlns:a16="http://schemas.microsoft.com/office/drawing/2014/main" id="{4AD8838F-2C51-B2B5-6745-5034B8E01543}"/>
              </a:ext>
            </a:extLst>
          </p:cNvPr>
          <p:cNvSpPr txBox="1"/>
          <p:nvPr/>
        </p:nvSpPr>
        <p:spPr>
          <a:xfrm>
            <a:off x="9103409" y="2436952"/>
            <a:ext cx="1548000" cy="400110"/>
          </a:xfrm>
          <a:prstGeom prst="rect">
            <a:avLst/>
          </a:prstGeom>
          <a:noFill/>
        </p:spPr>
        <p:txBody>
          <a:bodyPr wrap="square">
            <a:spAutoFit/>
          </a:bodyPr>
          <a:lstStyle/>
          <a:p>
            <a:pPr algn="ctr">
              <a:lnSpc>
                <a:spcPct val="100000"/>
              </a:lnSpc>
              <a:spcBef>
                <a:spcPts val="0"/>
              </a:spcBef>
            </a:pPr>
            <a:r>
              <a:rPr lang="fr-FR" sz="1000" i="1" dirty="0">
                <a:solidFill>
                  <a:schemeClr val="bg1">
                    <a:lumMod val="50000"/>
                  </a:schemeClr>
                </a:solidFill>
                <a:latin typeface="Myriad Pro" panose="020B0503030403020204" pitchFamily="34" charset="0"/>
              </a:rPr>
              <a:t>Base : au moins 2 enfants (64)</a:t>
            </a:r>
            <a:endParaRPr lang="fr-FR" sz="1000" i="1" dirty="0">
              <a:solidFill>
                <a:schemeClr val="bg1">
                  <a:lumMod val="50000"/>
                </a:schemeClr>
              </a:solidFill>
              <a:highlight>
                <a:srgbClr val="FFFF00"/>
              </a:highlight>
              <a:latin typeface="Myriad Pro" panose="020B0503030403020204" pitchFamily="34" charset="0"/>
            </a:endParaRPr>
          </a:p>
        </p:txBody>
      </p:sp>
      <p:sp>
        <p:nvSpPr>
          <p:cNvPr id="7" name="TextBox 11">
            <a:extLst>
              <a:ext uri="{FF2B5EF4-FFF2-40B4-BE49-F238E27FC236}">
                <a16:creationId xmlns:a16="http://schemas.microsoft.com/office/drawing/2014/main" id="{5B5469CD-B204-41D4-A7C7-3B04DA3F3D23}"/>
              </a:ext>
            </a:extLst>
          </p:cNvPr>
          <p:cNvSpPr txBox="1"/>
          <p:nvPr/>
        </p:nvSpPr>
        <p:spPr>
          <a:xfrm>
            <a:off x="4723039" y="4558336"/>
            <a:ext cx="2586505" cy="492443"/>
          </a:xfrm>
          <a:prstGeom prst="rect">
            <a:avLst/>
          </a:prstGeom>
          <a:solidFill>
            <a:schemeClr val="accent1">
              <a:lumMod val="40000"/>
              <a:lumOff val="60000"/>
            </a:schemeClr>
          </a:solidFill>
        </p:spPr>
        <p:txBody>
          <a:bodyPr wrap="square" rtlCol="1"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0" cap="none" spc="0" normalizeH="0" baseline="0" noProof="0" dirty="0">
                <a:ln>
                  <a:noFill/>
                </a:ln>
                <a:solidFill>
                  <a:prstClr val="black">
                    <a:lumMod val="75000"/>
                    <a:lumOff val="25000"/>
                  </a:prstClr>
                </a:solidFill>
                <a:effectLst/>
                <a:uLnTx/>
                <a:uFillTx/>
                <a:latin typeface="Myriad Pro" panose="020B0503030403020204" charset="0"/>
                <a:ea typeface="Verdana" panose="020B0604030504040204" pitchFamily="34" charset="0"/>
                <a:cs typeface="Verdana" panose="020B0604030504040204" pitchFamily="34" charset="0"/>
              </a:rPr>
              <a:t>Vous ne songiez à aucun moment en particulier</a:t>
            </a:r>
          </a:p>
        </p:txBody>
      </p:sp>
      <p:sp>
        <p:nvSpPr>
          <p:cNvPr id="15" name="TextBox 11">
            <a:extLst>
              <a:ext uri="{FF2B5EF4-FFF2-40B4-BE49-F238E27FC236}">
                <a16:creationId xmlns:a16="http://schemas.microsoft.com/office/drawing/2014/main" id="{55F2BA54-0DE7-2C65-C8E0-2A2F888A7A0C}"/>
              </a:ext>
            </a:extLst>
          </p:cNvPr>
          <p:cNvSpPr txBox="1"/>
          <p:nvPr/>
        </p:nvSpPr>
        <p:spPr>
          <a:xfrm>
            <a:off x="4732004" y="4149248"/>
            <a:ext cx="2586505" cy="292388"/>
          </a:xfrm>
          <a:prstGeom prst="rect">
            <a:avLst/>
          </a:prstGeom>
          <a:solidFill>
            <a:srgbClr val="0F8F95"/>
          </a:solidFill>
        </p:spPr>
        <p:txBody>
          <a:bodyPr wrap="square" rtlCol="1"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0" cap="none" spc="0" normalizeH="0" baseline="0" noProof="0" dirty="0">
                <a:ln>
                  <a:noFill/>
                </a:ln>
                <a:solidFill>
                  <a:schemeClr val="bg1"/>
                </a:solidFill>
                <a:effectLst/>
                <a:uLnTx/>
                <a:uFillTx/>
                <a:latin typeface="Myriad Pro" panose="020B0503030403020204" charset="0"/>
                <a:ea typeface="Verdana" panose="020B0604030504040204" pitchFamily="34" charset="0"/>
                <a:cs typeface="Verdana" panose="020B0604030504040204" pitchFamily="34" charset="0"/>
              </a:rPr>
              <a:t>Vous le souhaitiez plus tard</a:t>
            </a:r>
          </a:p>
        </p:txBody>
      </p:sp>
      <p:sp>
        <p:nvSpPr>
          <p:cNvPr id="16" name="TextBox 11">
            <a:extLst>
              <a:ext uri="{FF2B5EF4-FFF2-40B4-BE49-F238E27FC236}">
                <a16:creationId xmlns:a16="http://schemas.microsoft.com/office/drawing/2014/main" id="{3EDDBB50-6A56-BBFA-5649-E275F6FF2B32}"/>
              </a:ext>
            </a:extLst>
          </p:cNvPr>
          <p:cNvSpPr txBox="1"/>
          <p:nvPr/>
        </p:nvSpPr>
        <p:spPr>
          <a:xfrm>
            <a:off x="4732004" y="3722739"/>
            <a:ext cx="2586505" cy="292388"/>
          </a:xfrm>
          <a:prstGeom prst="rect">
            <a:avLst/>
          </a:prstGeom>
          <a:solidFill>
            <a:srgbClr val="0C7176"/>
          </a:solidFill>
        </p:spPr>
        <p:txBody>
          <a:bodyPr wrap="square" rtlCol="1"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0" cap="none" spc="0" normalizeH="0" baseline="0" noProof="0" dirty="0">
                <a:ln>
                  <a:noFill/>
                </a:ln>
                <a:solidFill>
                  <a:schemeClr val="bg1"/>
                </a:solidFill>
                <a:effectLst/>
                <a:uLnTx/>
                <a:uFillTx/>
                <a:latin typeface="Myriad Pro" panose="020B0503030403020204" charset="0"/>
                <a:ea typeface="Verdana" panose="020B0604030504040204" pitchFamily="34" charset="0"/>
                <a:cs typeface="Verdana" panose="020B0604030504040204" pitchFamily="34" charset="0"/>
              </a:rPr>
              <a:t>Vous le souhaitiez plus tôt</a:t>
            </a:r>
          </a:p>
        </p:txBody>
      </p:sp>
      <p:sp>
        <p:nvSpPr>
          <p:cNvPr id="17" name="TextBox 11">
            <a:extLst>
              <a:ext uri="{FF2B5EF4-FFF2-40B4-BE49-F238E27FC236}">
                <a16:creationId xmlns:a16="http://schemas.microsoft.com/office/drawing/2014/main" id="{05874643-4011-ACD3-D373-91D889F17432}"/>
              </a:ext>
            </a:extLst>
          </p:cNvPr>
          <p:cNvSpPr txBox="1"/>
          <p:nvPr/>
        </p:nvSpPr>
        <p:spPr>
          <a:xfrm>
            <a:off x="4541006" y="3292110"/>
            <a:ext cx="2972829" cy="292388"/>
          </a:xfrm>
          <a:prstGeom prst="rect">
            <a:avLst/>
          </a:prstGeom>
          <a:solidFill>
            <a:srgbClr val="0A5A5E"/>
          </a:solidFill>
        </p:spPr>
        <p:txBody>
          <a:bodyPr wrap="square" rtlCol="1"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0" cap="none" spc="0" normalizeH="0" baseline="0" noProof="0" dirty="0">
                <a:ln>
                  <a:noFill/>
                </a:ln>
                <a:solidFill>
                  <a:schemeClr val="bg1"/>
                </a:solidFill>
                <a:effectLst/>
                <a:uLnTx/>
                <a:uFillTx/>
                <a:latin typeface="Myriad Pro" panose="020B0503030403020204" charset="0"/>
                <a:ea typeface="Verdana" panose="020B0604030504040204" pitchFamily="34" charset="0"/>
                <a:cs typeface="Verdana" panose="020B0604030504040204" pitchFamily="34" charset="0"/>
              </a:rPr>
              <a:t>Vous l’avez eu au moment souhaité</a:t>
            </a:r>
          </a:p>
        </p:txBody>
      </p:sp>
      <p:sp>
        <p:nvSpPr>
          <p:cNvPr id="18" name="TextBox 11">
            <a:extLst>
              <a:ext uri="{FF2B5EF4-FFF2-40B4-BE49-F238E27FC236}">
                <a16:creationId xmlns:a16="http://schemas.microsoft.com/office/drawing/2014/main" id="{CB7500ED-0084-A987-7F6E-28B4EA725AC4}"/>
              </a:ext>
            </a:extLst>
          </p:cNvPr>
          <p:cNvSpPr txBox="1"/>
          <p:nvPr/>
        </p:nvSpPr>
        <p:spPr>
          <a:xfrm>
            <a:off x="4520958" y="5201443"/>
            <a:ext cx="3069382" cy="292388"/>
          </a:xfrm>
          <a:prstGeom prst="rect">
            <a:avLst/>
          </a:prstGeom>
          <a:solidFill>
            <a:srgbClr val="C7F7F9"/>
          </a:solidFill>
        </p:spPr>
        <p:txBody>
          <a:bodyPr wrap="square" rtlCol="1"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0" cap="none" spc="0" normalizeH="0" baseline="0" noProof="0" dirty="0">
                <a:ln>
                  <a:noFill/>
                </a:ln>
                <a:solidFill>
                  <a:prstClr val="black">
                    <a:lumMod val="75000"/>
                    <a:lumOff val="25000"/>
                  </a:prstClr>
                </a:solidFill>
                <a:effectLst/>
                <a:uLnTx/>
                <a:uFillTx/>
                <a:latin typeface="Myriad Pro" panose="020B0503030403020204" charset="0"/>
                <a:ea typeface="Verdana" panose="020B0604030504040204" pitchFamily="34" charset="0"/>
                <a:cs typeface="Verdana" panose="020B0604030504040204" pitchFamily="34" charset="0"/>
              </a:rPr>
              <a:t>Vous ne songiez pas à avoir d’enfant</a:t>
            </a:r>
          </a:p>
        </p:txBody>
      </p:sp>
      <p:grpSp>
        <p:nvGrpSpPr>
          <p:cNvPr id="9" name="Groupe 8">
            <a:extLst>
              <a:ext uri="{FF2B5EF4-FFF2-40B4-BE49-F238E27FC236}">
                <a16:creationId xmlns:a16="http://schemas.microsoft.com/office/drawing/2014/main" id="{24B8C89F-C7FB-037B-CA00-0755AA01759C}"/>
              </a:ext>
            </a:extLst>
          </p:cNvPr>
          <p:cNvGrpSpPr/>
          <p:nvPr/>
        </p:nvGrpSpPr>
        <p:grpSpPr>
          <a:xfrm>
            <a:off x="8296275" y="6535417"/>
            <a:ext cx="3461363" cy="261610"/>
            <a:chOff x="6524625" y="6535417"/>
            <a:chExt cx="3461363" cy="261610"/>
          </a:xfrm>
        </p:grpSpPr>
        <p:sp>
          <p:nvSpPr>
            <p:cNvPr id="19" name="ZoneTexte 18">
              <a:extLst>
                <a:ext uri="{FF2B5EF4-FFF2-40B4-BE49-F238E27FC236}">
                  <a16:creationId xmlns:a16="http://schemas.microsoft.com/office/drawing/2014/main" id="{0AAE8656-9745-170E-6B61-0D6CE5077E50}"/>
                </a:ext>
              </a:extLst>
            </p:cNvPr>
            <p:cNvSpPr txBox="1"/>
            <p:nvPr/>
          </p:nvSpPr>
          <p:spPr>
            <a:xfrm>
              <a:off x="7233311" y="6535417"/>
              <a:ext cx="275267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lumMod val="75000"/>
                      <a:lumOff val="25000"/>
                    </a:prstClr>
                  </a:solidFill>
                  <a:effectLst/>
                  <a:uLnTx/>
                  <a:uFillTx/>
                  <a:latin typeface="Myriad Pro" panose="020B0503030403020204" charset="0"/>
                  <a:ea typeface="+mn-ea"/>
                  <a:cs typeface="+mn-cs"/>
                </a:rPr>
                <a:t>: différence significative </a:t>
              </a:r>
              <a:r>
                <a:rPr kumimoji="0" lang="fr-FR" sz="1100" b="0" i="0" u="none" strike="noStrike" kern="1200" cap="none" spc="0" normalizeH="0" baseline="0" noProof="0" dirty="0">
                  <a:ln>
                    <a:noFill/>
                  </a:ln>
                  <a:solidFill>
                    <a:srgbClr val="00B050"/>
                  </a:solidFill>
                  <a:effectLst/>
                  <a:uLnTx/>
                  <a:uFillTx/>
                  <a:latin typeface="Myriad Pro" panose="020B0503030403020204" charset="0"/>
                  <a:ea typeface="+mn-ea"/>
                  <a:cs typeface="+mn-cs"/>
                </a:rPr>
                <a:t>positive</a:t>
              </a:r>
              <a:r>
                <a:rPr kumimoji="0" lang="fr-FR" sz="1100" b="0" i="0" u="none" strike="noStrike" kern="1200" cap="none" spc="0" normalizeH="0" baseline="0" noProof="0" dirty="0">
                  <a:ln>
                    <a:noFill/>
                  </a:ln>
                  <a:solidFill>
                    <a:prstClr val="black">
                      <a:lumMod val="75000"/>
                      <a:lumOff val="25000"/>
                    </a:prstClr>
                  </a:solidFill>
                  <a:effectLst/>
                  <a:uLnTx/>
                  <a:uFillTx/>
                  <a:latin typeface="Myriad Pro" panose="020B0503030403020204" charset="0"/>
                  <a:ea typeface="+mn-ea"/>
                  <a:cs typeface="+mn-cs"/>
                </a:rPr>
                <a:t>/</a:t>
              </a:r>
              <a:r>
                <a:rPr kumimoji="0" lang="fr-FR" sz="1100" b="0" i="0" u="none" strike="noStrike" kern="1200" cap="none" spc="0" normalizeH="0" baseline="0" noProof="0" dirty="0">
                  <a:ln>
                    <a:noFill/>
                  </a:ln>
                  <a:solidFill>
                    <a:srgbClr val="FF0000"/>
                  </a:solidFill>
                  <a:effectLst/>
                  <a:uLnTx/>
                  <a:uFillTx/>
                  <a:latin typeface="Myriad Pro" panose="020B0503030403020204" charset="0"/>
                  <a:ea typeface="+mn-ea"/>
                  <a:cs typeface="+mn-cs"/>
                </a:rPr>
                <a:t>négative</a:t>
              </a:r>
              <a:endParaRPr kumimoji="0" lang="fr-FR" sz="1100" b="0" i="0" u="none" strike="noStrike" kern="1200" cap="none" spc="0" normalizeH="0" baseline="0" noProof="0" dirty="0">
                <a:ln>
                  <a:noFill/>
                </a:ln>
                <a:solidFill>
                  <a:prstClr val="black">
                    <a:lumMod val="75000"/>
                    <a:lumOff val="25000"/>
                  </a:prstClr>
                </a:solidFill>
                <a:effectLst/>
                <a:uLnTx/>
                <a:uFillTx/>
                <a:latin typeface="Myriad Pro" panose="020B0503030403020204" charset="0"/>
                <a:ea typeface="+mn-ea"/>
                <a:cs typeface="+mn-cs"/>
              </a:endParaRPr>
            </a:p>
          </p:txBody>
        </p:sp>
        <p:sp>
          <p:nvSpPr>
            <p:cNvPr id="20" name="ZoneTexte 19">
              <a:extLst>
                <a:ext uri="{FF2B5EF4-FFF2-40B4-BE49-F238E27FC236}">
                  <a16:creationId xmlns:a16="http://schemas.microsoft.com/office/drawing/2014/main" id="{2B80BF0F-0582-2263-A6EC-7CDB57A397AD}"/>
                </a:ext>
              </a:extLst>
            </p:cNvPr>
            <p:cNvSpPr txBox="1"/>
            <p:nvPr/>
          </p:nvSpPr>
          <p:spPr>
            <a:xfrm>
              <a:off x="6930300" y="6569303"/>
              <a:ext cx="360000" cy="215444"/>
            </a:xfrm>
            <a:prstGeom prst="rect">
              <a:avLst/>
            </a:prstGeom>
            <a:solidFill>
              <a:srgbClr val="FF0000"/>
            </a:solidFill>
          </p:spPr>
          <p:txBody>
            <a:bodyPr wrap="square" rtlCol="0" anchor="ctr">
              <a:spAutoFit/>
            </a:bodyPr>
            <a:lstStyle/>
            <a:p>
              <a:pPr algn="ctr"/>
              <a:r>
                <a:rPr lang="fr-FR" sz="800" b="1" dirty="0">
                  <a:solidFill>
                    <a:schemeClr val="bg1"/>
                  </a:solidFill>
                </a:rPr>
                <a:t>xx%</a:t>
              </a:r>
            </a:p>
          </p:txBody>
        </p:sp>
        <p:sp>
          <p:nvSpPr>
            <p:cNvPr id="21" name="ZoneTexte 20">
              <a:extLst>
                <a:ext uri="{FF2B5EF4-FFF2-40B4-BE49-F238E27FC236}">
                  <a16:creationId xmlns:a16="http://schemas.microsoft.com/office/drawing/2014/main" id="{9884A080-06C9-9389-7E25-4634A2AF55B6}"/>
                </a:ext>
              </a:extLst>
            </p:cNvPr>
            <p:cNvSpPr txBox="1"/>
            <p:nvPr/>
          </p:nvSpPr>
          <p:spPr>
            <a:xfrm>
              <a:off x="6524625" y="6569303"/>
              <a:ext cx="360000" cy="215444"/>
            </a:xfrm>
            <a:prstGeom prst="rect">
              <a:avLst/>
            </a:prstGeom>
            <a:solidFill>
              <a:srgbClr val="00B050"/>
            </a:solidFill>
          </p:spPr>
          <p:txBody>
            <a:bodyPr wrap="square" rtlCol="0" anchor="ctr">
              <a:spAutoFit/>
            </a:bodyPr>
            <a:lstStyle/>
            <a:p>
              <a:pPr algn="ctr"/>
              <a:r>
                <a:rPr lang="fr-FR" sz="800" b="1" dirty="0">
                  <a:solidFill>
                    <a:schemeClr val="bg1"/>
                  </a:solidFill>
                </a:rPr>
                <a:t>xx%</a:t>
              </a:r>
            </a:p>
          </p:txBody>
        </p:sp>
      </p:grpSp>
    </p:spTree>
    <p:extLst>
      <p:ext uri="{BB962C8B-B14F-4D97-AF65-F5344CB8AC3E}">
        <p14:creationId xmlns:p14="http://schemas.microsoft.com/office/powerpoint/2010/main" val="3110174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50DAB5F0-0FE0-DF3B-9944-E3628AF1FEBB}"/>
              </a:ext>
            </a:extLst>
          </p:cNvPr>
          <p:cNvSpPr>
            <a:spLocks noGrp="1"/>
          </p:cNvSpPr>
          <p:nvPr>
            <p:ph sz="quarter" idx="10"/>
          </p:nvPr>
        </p:nvSpPr>
        <p:spPr/>
        <p:txBody>
          <a:bodyPr/>
          <a:lstStyle/>
          <a:p>
            <a:r>
              <a:rPr lang="fr-FR" sz="3200" b="1" dirty="0">
                <a:solidFill>
                  <a:srgbClr val="13AFB7"/>
                </a:solidFill>
              </a:rPr>
              <a:t>Freins à la réalisation du désir</a:t>
            </a:r>
            <a:endParaRPr lang="fr-FR" sz="2800" b="1" dirty="0"/>
          </a:p>
        </p:txBody>
      </p:sp>
    </p:spTree>
    <p:extLst>
      <p:ext uri="{BB962C8B-B14F-4D97-AF65-F5344CB8AC3E}">
        <p14:creationId xmlns:p14="http://schemas.microsoft.com/office/powerpoint/2010/main" val="3962939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33" descr="Set Id=&quot;591ba2cf4c7840fda2f82927778ae280&quot;&#10;&#10;Set ContentTip=&quot;BARH_2_Q13BV2_TABLIB_LANDES&quot;&#10;">
            <a:extLst>
              <a:ext uri="{FF2B5EF4-FFF2-40B4-BE49-F238E27FC236}">
                <a16:creationId xmlns:a16="http://schemas.microsoft.com/office/drawing/2014/main" id="{9C33558E-0A24-E668-07BA-1197A7D57F79}"/>
              </a:ext>
            </a:extLst>
          </p:cNvPr>
          <p:cNvGraphicFramePr>
            <a:graphicFrameLocks noGrp="1"/>
          </p:cNvGraphicFramePr>
          <p:nvPr>
            <p:extLst>
              <p:ext uri="{D42A27DB-BD31-4B8C-83A1-F6EECF244321}">
                <p14:modId xmlns:p14="http://schemas.microsoft.com/office/powerpoint/2010/main" val="884887269"/>
              </p:ext>
            </p:extLst>
          </p:nvPr>
        </p:nvGraphicFramePr>
        <p:xfrm>
          <a:off x="695605" y="2222961"/>
          <a:ext cx="10800790" cy="4031999"/>
        </p:xfrm>
        <a:graphic>
          <a:graphicData uri="http://schemas.openxmlformats.org/drawingml/2006/table">
            <a:tbl>
              <a:tblPr firstRow="1" bandRow="1">
                <a:tableStyleId>{5C22544A-7EE6-4342-B048-85BDC9FD1C3A}</a:tableStyleId>
              </a:tblPr>
              <a:tblGrid>
                <a:gridCol w="3443586">
                  <a:extLst>
                    <a:ext uri="{9D8B030D-6E8A-4147-A177-3AD203B41FA5}">
                      <a16:colId xmlns:a16="http://schemas.microsoft.com/office/drawing/2014/main" val="3867270887"/>
                    </a:ext>
                  </a:extLst>
                </a:gridCol>
                <a:gridCol w="3807122">
                  <a:extLst>
                    <a:ext uri="{9D8B030D-6E8A-4147-A177-3AD203B41FA5}">
                      <a16:colId xmlns:a16="http://schemas.microsoft.com/office/drawing/2014/main" val="20000"/>
                    </a:ext>
                  </a:extLst>
                </a:gridCol>
                <a:gridCol w="3550082">
                  <a:extLst>
                    <a:ext uri="{9D8B030D-6E8A-4147-A177-3AD203B41FA5}">
                      <a16:colId xmlns:a16="http://schemas.microsoft.com/office/drawing/2014/main" val="1096066654"/>
                    </a:ext>
                  </a:extLst>
                </a:gridCol>
              </a:tblGrid>
              <a:tr h="426651">
                <a:tc>
                  <a:txBody>
                    <a:bodyPr/>
                    <a:lstStyle/>
                    <a:p>
                      <a:pPr algn="ctr" fontAlgn="ctr"/>
                      <a:endParaRPr lang="fr-FR" sz="105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300" b="0" i="0" u="none" strike="noStrike" kern="0" cap="none" spc="0" normalizeH="0" baseline="0" dirty="0">
                          <a:ln>
                            <a:noFill/>
                          </a:ln>
                          <a:solidFill>
                            <a:prstClr val="black">
                              <a:lumMod val="75000"/>
                              <a:lumOff val="25000"/>
                            </a:prstClr>
                          </a:solidFill>
                          <a:effectLst/>
                          <a:uLnTx/>
                          <a:uFillTx/>
                          <a:latin typeface="Myriad Pro" panose="020B0503030403020204" charset="0"/>
                          <a:ea typeface="Verdana" panose="020B0604030504040204" pitchFamily="34" charset="0"/>
                          <a:cs typeface="+mn-cs"/>
                        </a:rPr>
                        <a:t>D'être en couple stable</a:t>
                      </a:r>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105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82199">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kumimoji="0" lang="fr-FR" sz="1300" b="0" i="0" u="none" strike="noStrike" kern="0" cap="none" spc="0" normalizeH="0" baseline="0" dirty="0">
                          <a:ln>
                            <a:noFill/>
                          </a:ln>
                          <a:solidFill>
                            <a:prstClr val="black">
                              <a:lumMod val="75000"/>
                              <a:lumOff val="25000"/>
                            </a:prstClr>
                          </a:solidFill>
                          <a:effectLst/>
                          <a:uLnTx/>
                          <a:uFillTx/>
                          <a:latin typeface="Myriad Pro" panose="020B0503030403020204" charset="0"/>
                          <a:ea typeface="Verdana" panose="020B0604030504040204" pitchFamily="34" charset="0"/>
                          <a:cs typeface="+mn-cs"/>
                        </a:rPr>
                        <a:t>D'avoir un logement adapté pour accueillir un enfant</a:t>
                      </a:r>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7025824"/>
                  </a:ext>
                </a:extLst>
              </a:tr>
              <a:tr h="426651">
                <a:tc>
                  <a:txBody>
                    <a:bodyPr/>
                    <a:lstStyle/>
                    <a:p>
                      <a:pPr algn="ctr" fontAlgn="ctr"/>
                      <a:endParaRPr lang="fr-FR" sz="1200" b="0" i="0" u="none" strike="noStrike" dirty="0">
                        <a:solidFill>
                          <a:srgbClr val="4472C4"/>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300" b="0" i="0" u="none" strike="noStrike" kern="0" cap="none" spc="0" normalizeH="0" baseline="0" dirty="0">
                          <a:ln>
                            <a:noFill/>
                          </a:ln>
                          <a:solidFill>
                            <a:prstClr val="black">
                              <a:lumMod val="75000"/>
                              <a:lumOff val="25000"/>
                            </a:prstClr>
                          </a:solidFill>
                          <a:effectLst/>
                          <a:uLnTx/>
                          <a:uFillTx/>
                          <a:latin typeface="Myriad Pro" panose="020B0503030403020204" charset="0"/>
                          <a:ea typeface="Verdana" panose="020B0604030504040204" pitchFamily="34" charset="0"/>
                          <a:cs typeface="+mn-cs"/>
                        </a:rPr>
                        <a:t>D'avoir assez d'argent</a:t>
                      </a:r>
                      <a:endParaRPr/>
                    </a:p>
                  </a:txBody>
                  <a:tcPr marL="9525" marR="9525" marT="9525"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1200" b="0" i="0" u="none" strike="noStrike" dirty="0">
                        <a:solidFill>
                          <a:srgbClr val="4472C4"/>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6995401"/>
                  </a:ext>
                </a:extLst>
              </a:tr>
              <a:tr h="482199">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kumimoji="0" lang="fr-FR" sz="1300" b="0" i="0" u="none" strike="noStrike" kern="0" cap="none" spc="0" normalizeH="0" baseline="0" dirty="0">
                          <a:ln>
                            <a:noFill/>
                          </a:ln>
                          <a:solidFill>
                            <a:prstClr val="black">
                              <a:lumMod val="75000"/>
                              <a:lumOff val="25000"/>
                            </a:prstClr>
                          </a:solidFill>
                          <a:effectLst/>
                          <a:uLnTx/>
                          <a:uFillTx/>
                          <a:latin typeface="Myriad Pro" panose="020B0503030403020204" charset="0"/>
                          <a:ea typeface="Verdana" panose="020B0604030504040204" pitchFamily="34" charset="0"/>
                          <a:cs typeface="+mn-cs"/>
                        </a:rPr>
                        <a:t>De partager une vision commune de la vie de famille avec mon/ma partenaire</a:t>
                      </a:r>
                      <a:endParaRPr/>
                    </a:p>
                  </a:txBody>
                  <a:tcPr marL="9525" marR="9525" marT="9525"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34838618"/>
                  </a:ext>
                </a:extLst>
              </a:tr>
              <a:tr h="426651">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300" b="0" i="0" u="none" strike="noStrike" kern="0" cap="none" spc="0" normalizeH="0" baseline="0" dirty="0">
                          <a:ln>
                            <a:noFill/>
                          </a:ln>
                          <a:solidFill>
                            <a:prstClr val="black">
                              <a:lumMod val="75000"/>
                              <a:lumOff val="25000"/>
                            </a:prstClr>
                          </a:solidFill>
                          <a:effectLst/>
                          <a:uLnTx/>
                          <a:uFillTx/>
                          <a:latin typeface="Myriad Pro" panose="020B0503030403020204" charset="0"/>
                          <a:ea typeface="Verdana" panose="020B0604030504040204" pitchFamily="34" charset="0"/>
                          <a:cs typeface="+mn-cs"/>
                        </a:rPr>
                        <a:t>Que chacun des parents ait un travail stable</a:t>
                      </a:r>
                      <a:endParaRPr/>
                    </a:p>
                  </a:txBody>
                  <a:tcPr marL="9525" marR="9525" marT="9525"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651196"/>
                  </a:ext>
                </a:extLst>
              </a:tr>
              <a:tr h="452147">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1300" b="0" i="0" u="none" strike="noStrike" kern="0" cap="none" spc="0" normalizeH="0" baseline="0" dirty="0">
                          <a:ln>
                            <a:noFill/>
                          </a:ln>
                          <a:solidFill>
                            <a:prstClr val="black">
                              <a:lumMod val="75000"/>
                              <a:lumOff val="25000"/>
                            </a:prstClr>
                          </a:solidFill>
                          <a:effectLst/>
                          <a:uLnTx/>
                          <a:uFillTx/>
                          <a:latin typeface="Myriad Pro" panose="020B0503030403020204" charset="0"/>
                          <a:ea typeface="Verdana" panose="020B0604030504040204" pitchFamily="34" charset="0"/>
                          <a:cs typeface="+mn-cs"/>
                        </a:rPr>
                        <a:t>Que l'un des deux parents ait des conditions de travail adaptées à la vie de famille</a:t>
                      </a:r>
                      <a:endParaRPr/>
                    </a:p>
                  </a:txBody>
                  <a:tcPr marL="9525" marR="9525" marT="9525"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58588304"/>
                  </a:ext>
                </a:extLst>
              </a:tr>
              <a:tr h="482199">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300" b="0" i="0" u="none" strike="noStrike" kern="0" cap="none" spc="0" normalizeH="0" baseline="0" dirty="0">
                          <a:ln>
                            <a:noFill/>
                          </a:ln>
                          <a:solidFill>
                            <a:prstClr val="black">
                              <a:lumMod val="75000"/>
                              <a:lumOff val="25000"/>
                            </a:prstClr>
                          </a:solidFill>
                          <a:effectLst/>
                          <a:uLnTx/>
                          <a:uFillTx/>
                          <a:latin typeface="Myriad Pro" panose="020B0503030403020204" charset="0"/>
                          <a:ea typeface="Verdana" panose="020B0604030504040204" pitchFamily="34" charset="0"/>
                          <a:cs typeface="+mn-cs"/>
                        </a:rPr>
                        <a:t>D'avoir profité de la vie et de son couple</a:t>
                      </a:r>
                      <a:endParaRPr/>
                    </a:p>
                  </a:txBody>
                  <a:tcPr marL="9525" marR="9525" marT="9525"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724507"/>
                  </a:ext>
                </a:extLst>
              </a:tr>
              <a:tr h="426651">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1300" b="0" i="0" u="none" strike="noStrike" kern="0" cap="none" spc="0" normalizeH="0" baseline="0" dirty="0">
                          <a:ln>
                            <a:noFill/>
                          </a:ln>
                          <a:solidFill>
                            <a:prstClr val="black">
                              <a:lumMod val="75000"/>
                              <a:lumOff val="25000"/>
                            </a:prstClr>
                          </a:solidFill>
                          <a:effectLst/>
                          <a:uLnTx/>
                          <a:uFillTx/>
                          <a:latin typeface="Myriad Pro" panose="020B0503030403020204" charset="0"/>
                          <a:ea typeface="Verdana" panose="020B0604030504040204" pitchFamily="34" charset="0"/>
                          <a:cs typeface="+mn-cs"/>
                        </a:rPr>
                        <a:t>D'être marié(e) ou pacsé(e)</a:t>
                      </a:r>
                      <a:endParaRPr/>
                    </a:p>
                  </a:txBody>
                  <a:tcPr marL="9525" marR="9525" marT="9525"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618560328"/>
                  </a:ext>
                </a:extLst>
              </a:tr>
              <a:tr h="426651">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300" b="0" i="0" u="none" strike="noStrike" kern="0" cap="none" spc="0" normalizeH="0" baseline="0" dirty="0">
                          <a:ln>
                            <a:noFill/>
                          </a:ln>
                          <a:solidFill>
                            <a:prstClr val="black">
                              <a:lumMod val="75000"/>
                              <a:lumOff val="25000"/>
                            </a:prstClr>
                          </a:solidFill>
                          <a:effectLst/>
                          <a:uLnTx/>
                          <a:uFillTx/>
                          <a:latin typeface="Myriad Pro" panose="020B0503030403020204" charset="0"/>
                          <a:ea typeface="Verdana" panose="020B0604030504040204" pitchFamily="34" charset="0"/>
                          <a:cs typeface="+mn-cs"/>
                        </a:rPr>
                        <a:t>De vous sentir adulte</a:t>
                      </a:r>
                      <a:endParaRPr/>
                    </a:p>
                  </a:txBody>
                  <a:tcPr marL="9525" marR="9525" marT="9525"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9090758"/>
                  </a:ext>
                </a:extLst>
              </a:tr>
            </a:tbl>
          </a:graphicData>
        </a:graphic>
      </p:graphicFrame>
      <p:graphicFrame>
        <p:nvGraphicFramePr>
          <p:cNvPr id="7" name="Graphique 31" descr="Set Id=&quot;990924548b5b445d941b88896c068b9b&quot;&#10;&#10;Set ContentTip=&quot;BARH_2_Q13BV2_NAT_LANDES&quot;&#10;">
            <a:extLst>
              <a:ext uri="{FF2B5EF4-FFF2-40B4-BE49-F238E27FC236}">
                <a16:creationId xmlns:a16="http://schemas.microsoft.com/office/drawing/2014/main" id="{632D421C-691D-91C7-305E-2624A5A7A468}"/>
              </a:ext>
            </a:extLst>
          </p:cNvPr>
          <p:cNvGraphicFramePr/>
          <p:nvPr>
            <p:extLst>
              <p:ext uri="{D42A27DB-BD31-4B8C-83A1-F6EECF244321}">
                <p14:modId xmlns:p14="http://schemas.microsoft.com/office/powerpoint/2010/main" val="202795050"/>
              </p:ext>
            </p:extLst>
          </p:nvPr>
        </p:nvGraphicFramePr>
        <p:xfrm>
          <a:off x="-103348" y="2169351"/>
          <a:ext cx="4320000" cy="414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Graphique 31" descr="Set Id=&quot;7e95e760965f4bcf95f399584f5f362c&quot;&#10;&#10;Set ContentTip=&quot;BARH_2_Q13BV2_ENTITE_LANDES&quot;&#10;">
            <a:extLst>
              <a:ext uri="{FF2B5EF4-FFF2-40B4-BE49-F238E27FC236}">
                <a16:creationId xmlns:a16="http://schemas.microsoft.com/office/drawing/2014/main" id="{1FF07F5E-0BFE-9F34-0896-4C9974B14F63}"/>
              </a:ext>
            </a:extLst>
          </p:cNvPr>
          <p:cNvGraphicFramePr/>
          <p:nvPr>
            <p:extLst>
              <p:ext uri="{D42A27DB-BD31-4B8C-83A1-F6EECF244321}">
                <p14:modId xmlns:p14="http://schemas.microsoft.com/office/powerpoint/2010/main" val="4160002148"/>
              </p:ext>
            </p:extLst>
          </p:nvPr>
        </p:nvGraphicFramePr>
        <p:xfrm>
          <a:off x="7749787" y="2164623"/>
          <a:ext cx="4392000" cy="41400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 coins arrondis 2">
            <a:extLst>
              <a:ext uri="{FF2B5EF4-FFF2-40B4-BE49-F238E27FC236}">
                <a16:creationId xmlns:a16="http://schemas.microsoft.com/office/drawing/2014/main" id="{799A6EE2-0AB9-5D68-C0AF-8660BCA5A651}"/>
              </a:ext>
            </a:extLst>
          </p:cNvPr>
          <p:cNvSpPr/>
          <p:nvPr/>
        </p:nvSpPr>
        <p:spPr>
          <a:xfrm>
            <a:off x="7848617" y="1768234"/>
            <a:ext cx="3060000" cy="28427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solidFill>
                  <a:prstClr val="white"/>
                </a:solidFill>
                <a:latin typeface="Myriad Pro" panose="020B0503030403020204" pitchFamily="34" charset="0"/>
              </a:rPr>
              <a:t>Landes</a:t>
            </a:r>
            <a:endParaRPr kumimoji="0" lang="fr-FR" sz="16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endParaRPr>
          </a:p>
        </p:txBody>
      </p:sp>
      <p:sp>
        <p:nvSpPr>
          <p:cNvPr id="9" name="Rectangle : coins arrondis 8">
            <a:extLst>
              <a:ext uri="{FF2B5EF4-FFF2-40B4-BE49-F238E27FC236}">
                <a16:creationId xmlns:a16="http://schemas.microsoft.com/office/drawing/2014/main" id="{7D2125DC-EAB6-3A5E-FBFF-34C1D3AF9503}"/>
              </a:ext>
            </a:extLst>
          </p:cNvPr>
          <p:cNvSpPr/>
          <p:nvPr/>
        </p:nvSpPr>
        <p:spPr>
          <a:xfrm>
            <a:off x="1959058" y="1758709"/>
            <a:ext cx="2268000" cy="284277"/>
          </a:xfrm>
          <a:prstGeom prst="round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France</a:t>
            </a:r>
          </a:p>
        </p:txBody>
      </p:sp>
      <p:sp>
        <p:nvSpPr>
          <p:cNvPr id="18" name="Espace réservé du texte 4">
            <a:extLst>
              <a:ext uri="{FF2B5EF4-FFF2-40B4-BE49-F238E27FC236}">
                <a16:creationId xmlns:a16="http://schemas.microsoft.com/office/drawing/2014/main" id="{84C91001-6FDE-D8FB-39C1-10369F1DA1AC}"/>
              </a:ext>
            </a:extLst>
          </p:cNvPr>
          <p:cNvSpPr>
            <a:spLocks noGrp="1"/>
          </p:cNvSpPr>
          <p:nvPr>
            <p:ph type="body" sz="quarter" idx="10"/>
          </p:nvPr>
        </p:nvSpPr>
        <p:spPr>
          <a:xfrm>
            <a:off x="1038224" y="228600"/>
            <a:ext cx="10970895" cy="771525"/>
          </a:xfrm>
        </p:spPr>
        <p:txBody>
          <a:bodyPr lIns="36000" anchor="ctr" anchorCtr="0"/>
          <a:lstStyle/>
          <a:p>
            <a:r>
              <a:rPr lang="fr-FR" sz="2000" dirty="0"/>
              <a:t>Plus encore à l’échelle départementale qu’à l’échelle nationale, la dimension couple (stabilité, vision) est importante pour les parents landais avant l’arrivée du premier enfant.</a:t>
            </a:r>
          </a:p>
        </p:txBody>
      </p:sp>
      <p:sp>
        <p:nvSpPr>
          <p:cNvPr id="8" name="Espace réservé du contenu 5">
            <a:extLst>
              <a:ext uri="{FF2B5EF4-FFF2-40B4-BE49-F238E27FC236}">
                <a16:creationId xmlns:a16="http://schemas.microsoft.com/office/drawing/2014/main" id="{7C47B056-9F88-CE70-BE0F-398591BD1D86}"/>
              </a:ext>
            </a:extLst>
          </p:cNvPr>
          <p:cNvSpPr>
            <a:spLocks noGrp="1"/>
          </p:cNvSpPr>
          <p:nvPr>
            <p:ph sz="quarter" idx="11"/>
          </p:nvPr>
        </p:nvSpPr>
        <p:spPr>
          <a:xfrm>
            <a:off x="1038225" y="1076324"/>
            <a:ext cx="10400740" cy="456749"/>
          </a:xfrm>
        </p:spPr>
        <p:txBody>
          <a:bodyPr/>
          <a:lstStyle/>
          <a:p>
            <a:pPr>
              <a:lnSpc>
                <a:spcPct val="100000"/>
              </a:lnSpc>
              <a:spcBef>
                <a:spcPts val="0"/>
              </a:spcBef>
            </a:pPr>
            <a:r>
              <a:rPr lang="fr-FR" sz="1300" dirty="0"/>
              <a:t>Q13bv2. Et quelles étaient les 3 dimensions les plus importantes pour vous avant d’avoir votre premier enfant ? </a:t>
            </a:r>
          </a:p>
          <a:p>
            <a:pPr>
              <a:lnSpc>
                <a:spcPct val="100000"/>
              </a:lnSpc>
              <a:spcBef>
                <a:spcPts val="0"/>
              </a:spcBef>
            </a:pPr>
            <a:r>
              <a:rPr lang="fr-FR" sz="1000" i="1" dirty="0">
                <a:solidFill>
                  <a:schemeClr val="bg1">
                    <a:lumMod val="50000"/>
                  </a:schemeClr>
                </a:solidFill>
              </a:rPr>
              <a:t>Base : ensemble des répondants déclarant avoir au moins un enfant France (2488) / le département (99) – Jusqu’à trois réponses possibles</a:t>
            </a:r>
          </a:p>
          <a:p>
            <a:pPr>
              <a:lnSpc>
                <a:spcPct val="100000"/>
              </a:lnSpc>
              <a:spcBef>
                <a:spcPts val="0"/>
              </a:spcBef>
            </a:pPr>
            <a:r>
              <a:rPr lang="fr-FR" sz="1000" b="1" i="1" dirty="0">
                <a:solidFill>
                  <a:schemeClr val="bg1">
                    <a:lumMod val="50000"/>
                  </a:schemeClr>
                </a:solidFill>
              </a:rPr>
              <a:t> </a:t>
            </a:r>
            <a:endParaRPr/>
          </a:p>
          <a:p>
            <a:pPr>
              <a:lnSpc>
                <a:spcPct val="100000"/>
              </a:lnSpc>
              <a:spcBef>
                <a:spcPts val="0"/>
              </a:spcBef>
            </a:pPr>
            <a:endParaRPr lang="fr-FR" sz="1000" i="1" dirty="0">
              <a:solidFill>
                <a:schemeClr val="bg1">
                  <a:lumMod val="50000"/>
                </a:schemeClr>
              </a:solidFill>
            </a:endParaRPr>
          </a:p>
        </p:txBody>
      </p:sp>
      <p:sp>
        <p:nvSpPr>
          <p:cNvPr id="10" name="Rectangle : coins arrondis 9">
            <a:extLst>
              <a:ext uri="{FF2B5EF4-FFF2-40B4-BE49-F238E27FC236}">
                <a16:creationId xmlns:a16="http://schemas.microsoft.com/office/drawing/2014/main" id="{DF20D1C8-10A7-E1F3-B293-3719E634B98C}"/>
              </a:ext>
            </a:extLst>
          </p:cNvPr>
          <p:cNvSpPr/>
          <p:nvPr/>
        </p:nvSpPr>
        <p:spPr>
          <a:xfrm>
            <a:off x="270119" y="1079919"/>
            <a:ext cx="700145" cy="50405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lumMod val="75000"/>
                    <a:lumOff val="25000"/>
                  </a:prstClr>
                </a:solidFill>
                <a:effectLst/>
                <a:uLnTx/>
                <a:uFillTx/>
                <a:latin typeface="Myriad Pro" panose="020B0503030403020204" charset="0"/>
                <a:ea typeface="+mn-ea"/>
                <a:cs typeface="+mn-cs"/>
              </a:rPr>
              <a:t>Nouvelle question en 2023</a:t>
            </a:r>
          </a:p>
        </p:txBody>
      </p:sp>
      <p:sp>
        <p:nvSpPr>
          <p:cNvPr id="5" name="ZoneTexte 4">
            <a:extLst>
              <a:ext uri="{FF2B5EF4-FFF2-40B4-BE49-F238E27FC236}">
                <a16:creationId xmlns:a16="http://schemas.microsoft.com/office/drawing/2014/main" id="{C0E86561-AD9A-A5F3-03C4-A5CBAD55B4F2}"/>
              </a:ext>
            </a:extLst>
          </p:cNvPr>
          <p:cNvSpPr txBox="1"/>
          <p:nvPr/>
        </p:nvSpPr>
        <p:spPr>
          <a:xfrm>
            <a:off x="3383054" y="2044140"/>
            <a:ext cx="80865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7F7F7F"/>
                </a:solidFill>
                <a:effectLst/>
                <a:uLnTx/>
                <a:uFillTx/>
                <a:latin typeface="Myriad Pro" panose="020B0503030403020204" charset="0"/>
                <a:ea typeface="+mn-ea"/>
                <a:cs typeface="+mn-cs"/>
              </a:rPr>
              <a:t>Top 3</a:t>
            </a:r>
          </a:p>
        </p:txBody>
      </p:sp>
      <p:sp>
        <p:nvSpPr>
          <p:cNvPr id="11" name="ZoneTexte 10">
            <a:extLst>
              <a:ext uri="{FF2B5EF4-FFF2-40B4-BE49-F238E27FC236}">
                <a16:creationId xmlns:a16="http://schemas.microsoft.com/office/drawing/2014/main" id="{164D8D25-5C50-B099-5BC6-E2BEF323B971}"/>
              </a:ext>
            </a:extLst>
          </p:cNvPr>
          <p:cNvSpPr txBox="1"/>
          <p:nvPr/>
        </p:nvSpPr>
        <p:spPr>
          <a:xfrm>
            <a:off x="7894969" y="2046086"/>
            <a:ext cx="80865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13AFB7"/>
                </a:solidFill>
                <a:effectLst/>
                <a:uLnTx/>
                <a:uFillTx/>
                <a:latin typeface="Myriad Pro" panose="020B0503030403020204" charset="0"/>
                <a:ea typeface="+mn-ea"/>
                <a:cs typeface="+mn-cs"/>
              </a:rPr>
              <a:t>Top 3</a:t>
            </a:r>
          </a:p>
        </p:txBody>
      </p:sp>
      <p:grpSp>
        <p:nvGrpSpPr>
          <p:cNvPr id="12" name="Groupe 11">
            <a:extLst>
              <a:ext uri="{FF2B5EF4-FFF2-40B4-BE49-F238E27FC236}">
                <a16:creationId xmlns:a16="http://schemas.microsoft.com/office/drawing/2014/main" id="{1A431B7E-C7A5-E9EB-439E-A3EBCF175128}"/>
              </a:ext>
            </a:extLst>
          </p:cNvPr>
          <p:cNvGrpSpPr/>
          <p:nvPr/>
        </p:nvGrpSpPr>
        <p:grpSpPr>
          <a:xfrm>
            <a:off x="8296275" y="6535417"/>
            <a:ext cx="3461363" cy="261610"/>
            <a:chOff x="6524625" y="6535417"/>
            <a:chExt cx="3461363" cy="261610"/>
          </a:xfrm>
        </p:grpSpPr>
        <p:sp>
          <p:nvSpPr>
            <p:cNvPr id="17" name="ZoneTexte 16">
              <a:extLst>
                <a:ext uri="{FF2B5EF4-FFF2-40B4-BE49-F238E27FC236}">
                  <a16:creationId xmlns:a16="http://schemas.microsoft.com/office/drawing/2014/main" id="{8ADD4C0C-EF4A-2994-5E66-21B93D9FBA7E}"/>
                </a:ext>
              </a:extLst>
            </p:cNvPr>
            <p:cNvSpPr txBox="1"/>
            <p:nvPr/>
          </p:nvSpPr>
          <p:spPr>
            <a:xfrm>
              <a:off x="7233311" y="6535417"/>
              <a:ext cx="275267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lumMod val="75000"/>
                      <a:lumOff val="25000"/>
                    </a:prstClr>
                  </a:solidFill>
                  <a:effectLst/>
                  <a:uLnTx/>
                  <a:uFillTx/>
                  <a:latin typeface="Myriad Pro" panose="020B0503030403020204" charset="0"/>
                  <a:ea typeface="+mn-ea"/>
                  <a:cs typeface="+mn-cs"/>
                </a:rPr>
                <a:t>: différence significative </a:t>
              </a:r>
              <a:r>
                <a:rPr kumimoji="0" lang="fr-FR" sz="1100" b="0" i="0" u="none" strike="noStrike" kern="1200" cap="none" spc="0" normalizeH="0" baseline="0" noProof="0" dirty="0">
                  <a:ln>
                    <a:noFill/>
                  </a:ln>
                  <a:solidFill>
                    <a:srgbClr val="00B050"/>
                  </a:solidFill>
                  <a:effectLst/>
                  <a:uLnTx/>
                  <a:uFillTx/>
                  <a:latin typeface="Myriad Pro" panose="020B0503030403020204" charset="0"/>
                  <a:ea typeface="+mn-ea"/>
                  <a:cs typeface="+mn-cs"/>
                </a:rPr>
                <a:t>positive</a:t>
              </a:r>
              <a:r>
                <a:rPr kumimoji="0" lang="fr-FR" sz="1100" b="0" i="0" u="none" strike="noStrike" kern="1200" cap="none" spc="0" normalizeH="0" baseline="0" noProof="0" dirty="0">
                  <a:ln>
                    <a:noFill/>
                  </a:ln>
                  <a:solidFill>
                    <a:prstClr val="black">
                      <a:lumMod val="75000"/>
                      <a:lumOff val="25000"/>
                    </a:prstClr>
                  </a:solidFill>
                  <a:effectLst/>
                  <a:uLnTx/>
                  <a:uFillTx/>
                  <a:latin typeface="Myriad Pro" panose="020B0503030403020204" charset="0"/>
                  <a:ea typeface="+mn-ea"/>
                  <a:cs typeface="+mn-cs"/>
                </a:rPr>
                <a:t>/</a:t>
              </a:r>
              <a:r>
                <a:rPr kumimoji="0" lang="fr-FR" sz="1100" b="0" i="0" u="none" strike="noStrike" kern="1200" cap="none" spc="0" normalizeH="0" baseline="0" noProof="0" dirty="0">
                  <a:ln>
                    <a:noFill/>
                  </a:ln>
                  <a:solidFill>
                    <a:srgbClr val="FF0000"/>
                  </a:solidFill>
                  <a:effectLst/>
                  <a:uLnTx/>
                  <a:uFillTx/>
                  <a:latin typeface="Myriad Pro" panose="020B0503030403020204" charset="0"/>
                  <a:ea typeface="+mn-ea"/>
                  <a:cs typeface="+mn-cs"/>
                </a:rPr>
                <a:t>négative</a:t>
              </a:r>
              <a:endParaRPr kumimoji="0" lang="fr-FR" sz="1100" b="0" i="0" u="none" strike="noStrike" kern="1200" cap="none" spc="0" normalizeH="0" baseline="0" noProof="0" dirty="0">
                <a:ln>
                  <a:noFill/>
                </a:ln>
                <a:solidFill>
                  <a:prstClr val="black">
                    <a:lumMod val="75000"/>
                    <a:lumOff val="25000"/>
                  </a:prstClr>
                </a:solidFill>
                <a:effectLst/>
                <a:uLnTx/>
                <a:uFillTx/>
                <a:latin typeface="Myriad Pro" panose="020B0503030403020204" charset="0"/>
                <a:ea typeface="+mn-ea"/>
                <a:cs typeface="+mn-cs"/>
              </a:endParaRPr>
            </a:p>
          </p:txBody>
        </p:sp>
        <p:sp>
          <p:nvSpPr>
            <p:cNvPr id="19" name="ZoneTexte 18">
              <a:extLst>
                <a:ext uri="{FF2B5EF4-FFF2-40B4-BE49-F238E27FC236}">
                  <a16:creationId xmlns:a16="http://schemas.microsoft.com/office/drawing/2014/main" id="{6E8A3FBC-34F8-2DC1-D6D5-D0F5EB970C65}"/>
                </a:ext>
              </a:extLst>
            </p:cNvPr>
            <p:cNvSpPr txBox="1"/>
            <p:nvPr/>
          </p:nvSpPr>
          <p:spPr>
            <a:xfrm>
              <a:off x="6930300" y="6569303"/>
              <a:ext cx="360000" cy="215444"/>
            </a:xfrm>
            <a:prstGeom prst="rect">
              <a:avLst/>
            </a:prstGeom>
            <a:solidFill>
              <a:srgbClr val="FF0000"/>
            </a:solidFill>
          </p:spPr>
          <p:txBody>
            <a:bodyPr wrap="square" rtlCol="0" anchor="ctr">
              <a:spAutoFit/>
            </a:bodyPr>
            <a:lstStyle/>
            <a:p>
              <a:pPr algn="ctr"/>
              <a:r>
                <a:rPr lang="fr-FR" sz="800" b="1" dirty="0">
                  <a:solidFill>
                    <a:schemeClr val="bg1"/>
                  </a:solidFill>
                </a:rPr>
                <a:t>xx%</a:t>
              </a:r>
            </a:p>
          </p:txBody>
        </p:sp>
        <p:sp>
          <p:nvSpPr>
            <p:cNvPr id="20" name="ZoneTexte 19">
              <a:extLst>
                <a:ext uri="{FF2B5EF4-FFF2-40B4-BE49-F238E27FC236}">
                  <a16:creationId xmlns:a16="http://schemas.microsoft.com/office/drawing/2014/main" id="{1A0E1DC6-B270-5023-0BCD-8A3E34E8450D}"/>
                </a:ext>
              </a:extLst>
            </p:cNvPr>
            <p:cNvSpPr txBox="1"/>
            <p:nvPr/>
          </p:nvSpPr>
          <p:spPr>
            <a:xfrm>
              <a:off x="6524625" y="6569303"/>
              <a:ext cx="360000" cy="215444"/>
            </a:xfrm>
            <a:prstGeom prst="rect">
              <a:avLst/>
            </a:prstGeom>
            <a:solidFill>
              <a:srgbClr val="00B050"/>
            </a:solidFill>
          </p:spPr>
          <p:txBody>
            <a:bodyPr wrap="square" rtlCol="0" anchor="ctr">
              <a:spAutoFit/>
            </a:bodyPr>
            <a:lstStyle/>
            <a:p>
              <a:pPr algn="ctr"/>
              <a:r>
                <a:rPr lang="fr-FR" sz="800" b="1" dirty="0">
                  <a:solidFill>
                    <a:schemeClr val="bg1"/>
                  </a:solidFill>
                </a:rPr>
                <a:t>xx%</a:t>
              </a:r>
            </a:p>
          </p:txBody>
        </p:sp>
      </p:grpSp>
    </p:spTree>
    <p:extLst>
      <p:ext uri="{BB962C8B-B14F-4D97-AF65-F5344CB8AC3E}">
        <p14:creationId xmlns:p14="http://schemas.microsoft.com/office/powerpoint/2010/main" val="1383259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5">
            <a:extLst>
              <a:ext uri="{FF2B5EF4-FFF2-40B4-BE49-F238E27FC236}">
                <a16:creationId xmlns:a16="http://schemas.microsoft.com/office/drawing/2014/main" id="{B5BCE8BB-173C-5F4B-76AD-C2B5300B21F3}"/>
              </a:ext>
            </a:extLst>
          </p:cNvPr>
          <p:cNvSpPr>
            <a:spLocks noGrp="1"/>
          </p:cNvSpPr>
          <p:nvPr>
            <p:ph sz="quarter" idx="11"/>
          </p:nvPr>
        </p:nvSpPr>
        <p:spPr>
          <a:xfrm>
            <a:off x="1038224" y="981277"/>
            <a:ext cx="10526246" cy="456749"/>
          </a:xfrm>
        </p:spPr>
        <p:txBody>
          <a:bodyPr/>
          <a:lstStyle/>
          <a:p>
            <a:pPr>
              <a:lnSpc>
                <a:spcPct val="100000"/>
              </a:lnSpc>
              <a:spcBef>
                <a:spcPts val="0"/>
              </a:spcBef>
            </a:pPr>
            <a:r>
              <a:rPr lang="fr-FR" sz="1300" dirty="0"/>
              <a:t>Q11v2 : Pour chacun des aspects suivants, diriez-vous qu’au moment de l’arrivée de votre premier enfant, votre contexte personnel était </a:t>
            </a:r>
            <a:r>
              <a:rPr lang="fr-FR" sz="1300" b="1" dirty="0"/>
              <a:t>favorable ou défavorable </a:t>
            </a:r>
            <a:r>
              <a:rPr lang="fr-FR" sz="1300" dirty="0"/>
              <a:t>pour avoir un enfant ?  </a:t>
            </a:r>
          </a:p>
          <a:p>
            <a:pPr>
              <a:lnSpc>
                <a:spcPct val="100000"/>
              </a:lnSpc>
              <a:spcBef>
                <a:spcPts val="0"/>
              </a:spcBef>
            </a:pPr>
            <a:r>
              <a:rPr lang="fr-FR" sz="1000" i="1" dirty="0">
                <a:solidFill>
                  <a:schemeClr val="bg1">
                    <a:lumMod val="50000"/>
                  </a:schemeClr>
                </a:solidFill>
              </a:rPr>
              <a:t>Base : ensemble des répondants déclarant avoir au moins un enfant France (2488) / le département (99) </a:t>
            </a:r>
            <a:r>
              <a:rPr lang="fr-FR" sz="1000" b="1" i="1" dirty="0">
                <a:solidFill>
                  <a:schemeClr val="bg1">
                    <a:lumMod val="50000"/>
                  </a:schemeClr>
                </a:solidFill>
              </a:rPr>
              <a:t> </a:t>
            </a:r>
          </a:p>
        </p:txBody>
      </p:sp>
      <p:sp>
        <p:nvSpPr>
          <p:cNvPr id="2" name="Rectangle : coins arrondis 1">
            <a:extLst>
              <a:ext uri="{FF2B5EF4-FFF2-40B4-BE49-F238E27FC236}">
                <a16:creationId xmlns:a16="http://schemas.microsoft.com/office/drawing/2014/main" id="{714E46BA-82A6-D48F-656D-6D6018570C90}"/>
              </a:ext>
            </a:extLst>
          </p:cNvPr>
          <p:cNvSpPr/>
          <p:nvPr/>
        </p:nvSpPr>
        <p:spPr>
          <a:xfrm>
            <a:off x="277457" y="981277"/>
            <a:ext cx="700145" cy="50405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lumMod val="75000"/>
                    <a:lumOff val="25000"/>
                  </a:prstClr>
                </a:solidFill>
                <a:effectLst/>
                <a:uLnTx/>
                <a:uFillTx/>
                <a:latin typeface="Myriad Pro" panose="020B0503030403020204" charset="0"/>
                <a:ea typeface="+mn-ea"/>
                <a:cs typeface="+mn-cs"/>
              </a:rPr>
              <a:t>Nouvelle question en 2023</a:t>
            </a:r>
          </a:p>
        </p:txBody>
      </p:sp>
      <p:graphicFrame>
        <p:nvGraphicFramePr>
          <p:cNvPr id="3" name="Tableau 33" descr="Set Id=&quot;f3d92e42a07c4f97ba7667fbec19f79d&quot;&#10;&#10;Set ContentTip=&quot;BARRECUM_Q11V2_TABLIB_LANDES&quot;&#10;">
            <a:extLst>
              <a:ext uri="{FF2B5EF4-FFF2-40B4-BE49-F238E27FC236}">
                <a16:creationId xmlns:a16="http://schemas.microsoft.com/office/drawing/2014/main" id="{A0DA4142-CA28-E032-169F-CBAA27F6F67D}"/>
              </a:ext>
            </a:extLst>
          </p:cNvPr>
          <p:cNvGraphicFramePr>
            <a:graphicFrameLocks noGrp="1"/>
          </p:cNvGraphicFramePr>
          <p:nvPr>
            <p:extLst>
              <p:ext uri="{D42A27DB-BD31-4B8C-83A1-F6EECF244321}">
                <p14:modId xmlns:p14="http://schemas.microsoft.com/office/powerpoint/2010/main" val="2002688414"/>
              </p:ext>
            </p:extLst>
          </p:nvPr>
        </p:nvGraphicFramePr>
        <p:xfrm>
          <a:off x="303524" y="2074158"/>
          <a:ext cx="11584953" cy="4344284"/>
        </p:xfrm>
        <a:graphic>
          <a:graphicData uri="http://schemas.openxmlformats.org/drawingml/2006/table">
            <a:tbl>
              <a:tblPr firstRow="1" bandRow="1">
                <a:tableStyleId>{5C22544A-7EE6-4342-B048-85BDC9FD1C3A}</a:tableStyleId>
              </a:tblPr>
              <a:tblGrid>
                <a:gridCol w="3693598">
                  <a:extLst>
                    <a:ext uri="{9D8B030D-6E8A-4147-A177-3AD203B41FA5}">
                      <a16:colId xmlns:a16="http://schemas.microsoft.com/office/drawing/2014/main" val="3867270887"/>
                    </a:ext>
                  </a:extLst>
                </a:gridCol>
                <a:gridCol w="4083528">
                  <a:extLst>
                    <a:ext uri="{9D8B030D-6E8A-4147-A177-3AD203B41FA5}">
                      <a16:colId xmlns:a16="http://schemas.microsoft.com/office/drawing/2014/main" val="20000"/>
                    </a:ext>
                  </a:extLst>
                </a:gridCol>
                <a:gridCol w="3807827">
                  <a:extLst>
                    <a:ext uri="{9D8B030D-6E8A-4147-A177-3AD203B41FA5}">
                      <a16:colId xmlns:a16="http://schemas.microsoft.com/office/drawing/2014/main" val="1096066654"/>
                    </a:ext>
                  </a:extLst>
                </a:gridCol>
              </a:tblGrid>
              <a:tr h="620612">
                <a:tc>
                  <a:txBody>
                    <a:bodyPr/>
                    <a:lstStyle/>
                    <a:p>
                      <a:pPr algn="ctr" fontAlgn="ctr"/>
                      <a:endParaRPr lang="fr-FR" sz="105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300" b="0" i="0" u="none" strike="noStrike" kern="0" cap="none" spc="0" normalizeH="0" baseline="0" dirty="0">
                          <a:ln>
                            <a:noFill/>
                          </a:ln>
                          <a:solidFill>
                            <a:schemeClr val="tx1">
                              <a:lumMod val="75000"/>
                              <a:lumOff val="25000"/>
                            </a:schemeClr>
                          </a:solidFill>
                          <a:effectLst/>
                          <a:uLnTx/>
                          <a:uFillTx/>
                          <a:latin typeface="Myriad Pro" panose="020B0503030403020204" charset="0"/>
                          <a:ea typeface="Verdana" panose="020B0604030504040204" pitchFamily="34" charset="0"/>
                          <a:cs typeface="+mn-cs"/>
                        </a:rPr>
                        <a:t> Votre situation amoureuse</a:t>
                      </a:r>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105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20612">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kumimoji="0" lang="fr-FR" sz="1300" b="0" i="0" u="none" strike="noStrike" kern="0" cap="none" spc="0" normalizeH="0" baseline="0" dirty="0">
                          <a:ln>
                            <a:noFill/>
                          </a:ln>
                          <a:solidFill>
                            <a:schemeClr val="tx1">
                              <a:lumMod val="75000"/>
                              <a:lumOff val="25000"/>
                            </a:schemeClr>
                          </a:solidFill>
                          <a:effectLst/>
                          <a:uLnTx/>
                          <a:uFillTx/>
                          <a:latin typeface="Myriad Pro" panose="020B0503030403020204" charset="0"/>
                          <a:ea typeface="Verdana" panose="020B0604030504040204" pitchFamily="34" charset="0"/>
                          <a:cs typeface="+mn-cs"/>
                        </a:rPr>
                        <a:t> Votre santé mentale</a:t>
                      </a:r>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7025824"/>
                  </a:ext>
                </a:extLst>
              </a:tr>
              <a:tr h="620612">
                <a:tc>
                  <a:txBody>
                    <a:bodyPr/>
                    <a:lstStyle/>
                    <a:p>
                      <a:pPr algn="ctr" fontAlgn="ctr"/>
                      <a:endParaRPr lang="fr-FR" sz="1200" b="0" i="0" u="none" strike="noStrike" dirty="0">
                        <a:solidFill>
                          <a:srgbClr val="4472C4"/>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300" b="0" i="0" u="none" strike="noStrike" kern="0" cap="none" spc="0" normalizeH="0" baseline="0" dirty="0">
                          <a:ln>
                            <a:noFill/>
                          </a:ln>
                          <a:solidFill>
                            <a:schemeClr val="tx1">
                              <a:lumMod val="75000"/>
                              <a:lumOff val="25000"/>
                            </a:schemeClr>
                          </a:solidFill>
                          <a:effectLst/>
                          <a:uLnTx/>
                          <a:uFillTx/>
                          <a:latin typeface="Myriad Pro" panose="020B0503030403020204" charset="0"/>
                          <a:ea typeface="Verdana" panose="020B0604030504040204" pitchFamily="34" charset="0"/>
                          <a:cs typeface="+mn-cs"/>
                        </a:rPr>
                        <a:t> Votre condition physique</a:t>
                      </a:r>
                      <a:endParaRP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1200" b="0" i="0" u="none" strike="noStrike" dirty="0">
                        <a:solidFill>
                          <a:srgbClr val="4472C4"/>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6995401"/>
                  </a:ext>
                </a:extLst>
              </a:tr>
              <a:tr h="620612">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kumimoji="0" lang="fr-FR" sz="1300" b="0" i="0" u="none" strike="noStrike" kern="0" cap="none" spc="0" normalizeH="0" baseline="0" dirty="0">
                          <a:ln>
                            <a:noFill/>
                          </a:ln>
                          <a:solidFill>
                            <a:schemeClr val="tx1">
                              <a:lumMod val="75000"/>
                              <a:lumOff val="25000"/>
                            </a:schemeClr>
                          </a:solidFill>
                          <a:effectLst/>
                          <a:uLnTx/>
                          <a:uFillTx/>
                          <a:latin typeface="Myriad Pro" panose="020B0503030403020204" charset="0"/>
                          <a:ea typeface="Verdana" panose="020B0604030504040204" pitchFamily="34" charset="0"/>
                          <a:cs typeface="+mn-cs"/>
                        </a:rPr>
                        <a:t> Votre logement</a:t>
                      </a:r>
                      <a:endParaRP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34838618"/>
                  </a:ext>
                </a:extLst>
              </a:tr>
              <a:tr h="620612">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300" b="0" i="0" u="none" strike="noStrike" kern="0" cap="none" spc="0" normalizeH="0" baseline="0" dirty="0">
                          <a:ln>
                            <a:noFill/>
                          </a:ln>
                          <a:solidFill>
                            <a:schemeClr val="tx1">
                              <a:lumMod val="75000"/>
                              <a:lumOff val="25000"/>
                            </a:schemeClr>
                          </a:solidFill>
                          <a:effectLst/>
                          <a:uLnTx/>
                          <a:uFillTx/>
                          <a:latin typeface="Myriad Pro" panose="020B0503030403020204" charset="0"/>
                          <a:ea typeface="Verdana" panose="020B0604030504040204" pitchFamily="34" charset="0"/>
                          <a:cs typeface="+mn-cs"/>
                        </a:rPr>
                        <a:t> Votre vie professionnelle</a:t>
                      </a:r>
                      <a:endParaRP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651196"/>
                  </a:ext>
                </a:extLst>
              </a:tr>
              <a:tr h="620612">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kumimoji="0" lang="fr-FR" sz="1300" b="0" i="0" u="none" strike="noStrike" kern="0" cap="none" spc="0" normalizeH="0" baseline="0" dirty="0">
                          <a:ln>
                            <a:noFill/>
                          </a:ln>
                          <a:solidFill>
                            <a:schemeClr val="tx1">
                              <a:lumMod val="75000"/>
                              <a:lumOff val="25000"/>
                            </a:schemeClr>
                          </a:solidFill>
                          <a:effectLst/>
                          <a:uLnTx/>
                          <a:uFillTx/>
                          <a:latin typeface="Myriad Pro" panose="020B0503030403020204" charset="0"/>
                          <a:ea typeface="Verdana" panose="020B0604030504040204" pitchFamily="34" charset="0"/>
                          <a:cs typeface="+mn-cs"/>
                        </a:rPr>
                        <a:t> Votre confiance en l'avenir</a:t>
                      </a:r>
                      <a:endParaRP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58588304"/>
                  </a:ext>
                </a:extLst>
              </a:tr>
              <a:tr h="620612">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1300" b="0" i="0" u="none" strike="noStrike" kern="0" cap="none" spc="0" normalizeH="0" baseline="0" dirty="0">
                          <a:ln>
                            <a:noFill/>
                          </a:ln>
                          <a:solidFill>
                            <a:schemeClr val="tx1">
                              <a:lumMod val="75000"/>
                              <a:lumOff val="25000"/>
                            </a:schemeClr>
                          </a:solidFill>
                          <a:effectLst/>
                          <a:uLnTx/>
                          <a:uFillTx/>
                          <a:latin typeface="Myriad Pro" panose="020B0503030403020204" charset="0"/>
                          <a:ea typeface="Verdana" panose="020B0604030504040204" pitchFamily="34" charset="0"/>
                          <a:cs typeface="+mn-cs"/>
                        </a:rPr>
                        <a:t> Votre situation financière</a:t>
                      </a:r>
                      <a:endParaRP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724507"/>
                  </a:ext>
                </a:extLst>
              </a:tr>
            </a:tbl>
          </a:graphicData>
        </a:graphic>
      </p:graphicFrame>
      <p:graphicFrame>
        <p:nvGraphicFramePr>
          <p:cNvPr id="4" name="Graphique 31" descr="Set Id=&quot;1c75a99aca8947f0a7b49726d63d066c&quot;&#10;&#10;Set ContentTip=&quot;BARRECUM_Q11V2_NAT_LANDES&quot;&#10;">
            <a:extLst>
              <a:ext uri="{FF2B5EF4-FFF2-40B4-BE49-F238E27FC236}">
                <a16:creationId xmlns:a16="http://schemas.microsoft.com/office/drawing/2014/main" id="{42D327D9-BB80-7445-8AA9-1692B723787B}"/>
              </a:ext>
            </a:extLst>
          </p:cNvPr>
          <p:cNvGraphicFramePr/>
          <p:nvPr>
            <p:extLst>
              <p:ext uri="{D42A27DB-BD31-4B8C-83A1-F6EECF244321}">
                <p14:modId xmlns:p14="http://schemas.microsoft.com/office/powerpoint/2010/main" val="261088876"/>
              </p:ext>
            </p:extLst>
          </p:nvPr>
        </p:nvGraphicFramePr>
        <p:xfrm>
          <a:off x="46348" y="2011989"/>
          <a:ext cx="4680000" cy="4464576"/>
        </p:xfrm>
        <a:graphic>
          <a:graphicData uri="http://schemas.openxmlformats.org/drawingml/2006/chart">
            <c:chart xmlns:c="http://schemas.openxmlformats.org/drawingml/2006/chart" xmlns:r="http://schemas.openxmlformats.org/officeDocument/2006/relationships" r:id="rId2"/>
          </a:graphicData>
        </a:graphic>
      </p:graphicFrame>
      <p:sp>
        <p:nvSpPr>
          <p:cNvPr id="6" name="ZoneTexte 5">
            <a:extLst>
              <a:ext uri="{FF2B5EF4-FFF2-40B4-BE49-F238E27FC236}">
                <a16:creationId xmlns:a16="http://schemas.microsoft.com/office/drawing/2014/main" id="{74DE2D29-D6E1-A072-A4EA-559EFC34D649}"/>
              </a:ext>
            </a:extLst>
          </p:cNvPr>
          <p:cNvSpPr txBox="1"/>
          <p:nvPr/>
        </p:nvSpPr>
        <p:spPr>
          <a:xfrm>
            <a:off x="3614907" y="1921746"/>
            <a:ext cx="1261179"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black">
                    <a:lumMod val="75000"/>
                    <a:lumOff val="25000"/>
                  </a:prstClr>
                </a:solidFill>
                <a:effectLst/>
                <a:uLnTx/>
                <a:uFillTx/>
                <a:latin typeface="Myriad Pro" panose="020B0503030403020204" charset="0"/>
                <a:ea typeface="+mn-ea"/>
                <a:cs typeface="+mn-cs"/>
              </a:rPr>
              <a:t>Très favorable</a:t>
            </a:r>
          </a:p>
        </p:txBody>
      </p:sp>
      <p:sp>
        <p:nvSpPr>
          <p:cNvPr id="9" name="ZoneTexte 8">
            <a:extLst>
              <a:ext uri="{FF2B5EF4-FFF2-40B4-BE49-F238E27FC236}">
                <a16:creationId xmlns:a16="http://schemas.microsoft.com/office/drawing/2014/main" id="{57FC839E-14E9-9A1B-A52B-1FCA65A3E3E6}"/>
              </a:ext>
            </a:extLst>
          </p:cNvPr>
          <p:cNvSpPr txBox="1"/>
          <p:nvPr/>
        </p:nvSpPr>
        <p:spPr>
          <a:xfrm>
            <a:off x="7254800" y="1929492"/>
            <a:ext cx="1261179"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dirty="0">
                <a:solidFill>
                  <a:srgbClr val="009999"/>
                </a:solidFill>
                <a:latin typeface="Myriad Pro" panose="020B0503030403020204" charset="0"/>
              </a:rPr>
              <a:t>Très favorable</a:t>
            </a:r>
            <a:endParaRPr kumimoji="0" lang="fr-FR" sz="1100" b="1" i="0" u="none" strike="noStrike" kern="1200" cap="none" spc="0" normalizeH="0" baseline="0" noProof="0" dirty="0">
              <a:ln>
                <a:noFill/>
              </a:ln>
              <a:solidFill>
                <a:srgbClr val="009999"/>
              </a:solidFill>
              <a:effectLst/>
              <a:uLnTx/>
              <a:uFillTx/>
              <a:latin typeface="Myriad Pro" panose="020B0503030403020204" charset="0"/>
              <a:ea typeface="+mn-ea"/>
              <a:cs typeface="+mn-cs"/>
            </a:endParaRPr>
          </a:p>
        </p:txBody>
      </p:sp>
      <p:sp>
        <p:nvSpPr>
          <p:cNvPr id="26" name="Espace réservé du texte 4">
            <a:extLst>
              <a:ext uri="{FF2B5EF4-FFF2-40B4-BE49-F238E27FC236}">
                <a16:creationId xmlns:a16="http://schemas.microsoft.com/office/drawing/2014/main" id="{2AD25ADD-F8F8-C0C9-7570-04DA5C6B69B2}"/>
              </a:ext>
            </a:extLst>
          </p:cNvPr>
          <p:cNvSpPr>
            <a:spLocks noGrp="1"/>
          </p:cNvSpPr>
          <p:nvPr>
            <p:ph type="body" sz="quarter" idx="10"/>
          </p:nvPr>
        </p:nvSpPr>
        <p:spPr>
          <a:xfrm>
            <a:off x="1038224" y="228600"/>
            <a:ext cx="11052175" cy="771525"/>
          </a:xfrm>
        </p:spPr>
        <p:txBody>
          <a:bodyPr lIns="36000" anchor="ctr" anchorCtr="0"/>
          <a:lstStyle/>
          <a:p>
            <a:pPr lvl="0">
              <a:defRPr/>
            </a:pPr>
            <a:r>
              <a:rPr kumimoji="0" lang="fr-FR" sz="20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À la naissance de leur premier enfant, la situation amoureuse des parents, leur condition physique et</a:t>
            </a:r>
            <a:r>
              <a:rPr lang="fr-FR" sz="2000" dirty="0">
                <a:solidFill>
                  <a:prstClr val="black"/>
                </a:solidFill>
              </a:rPr>
              <a:t>, en tendance de façon plus importante dans </a:t>
            </a:r>
            <a:r>
              <a:rPr kumimoji="0" lang="fr-FR" sz="20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le département </a:t>
            </a:r>
            <a:r>
              <a:rPr kumimoji="0" lang="fr-FR" sz="2000" b="1" i="0" u="none" strike="noStrike" kern="1200" cap="none" spc="0" normalizeH="0" baseline="0" noProof="0" dirty="0" err="1">
                <a:ln>
                  <a:noFill/>
                </a:ln>
                <a:solidFill>
                  <a:prstClr val="black"/>
                </a:solidFill>
                <a:effectLst/>
                <a:uLnTx/>
                <a:uFillTx/>
                <a:latin typeface="Myriad Pro" panose="020B0503030403020204" pitchFamily="34" charset="0"/>
                <a:ea typeface="+mn-ea"/>
                <a:cs typeface="+mn-cs"/>
              </a:rPr>
              <a:t>qu</a:t>
            </a:r>
            <a:r>
              <a:rPr lang="fr-FR" sz="2000" dirty="0">
                <a:solidFill>
                  <a:prstClr val="black"/>
                </a:solidFill>
              </a:rPr>
              <a:t>’à l’échelle du pays, leur santé mentale</a:t>
            </a:r>
            <a:r>
              <a:rPr kumimoji="0" lang="fr-FR" sz="20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 étaient très favorables. </a:t>
            </a:r>
          </a:p>
        </p:txBody>
      </p:sp>
      <p:sp>
        <p:nvSpPr>
          <p:cNvPr id="32" name="Rectangle : coins arrondis 31">
            <a:extLst>
              <a:ext uri="{FF2B5EF4-FFF2-40B4-BE49-F238E27FC236}">
                <a16:creationId xmlns:a16="http://schemas.microsoft.com/office/drawing/2014/main" id="{4F36666B-31D8-9DC1-B785-CE7DECEB1A2A}"/>
              </a:ext>
            </a:extLst>
          </p:cNvPr>
          <p:cNvSpPr/>
          <p:nvPr/>
        </p:nvSpPr>
        <p:spPr>
          <a:xfrm>
            <a:off x="7398883" y="1623929"/>
            <a:ext cx="3060000" cy="28427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solidFill>
                  <a:prstClr val="white"/>
                </a:solidFill>
                <a:latin typeface="Myriad Pro" panose="020B0503030403020204" pitchFamily="34" charset="0"/>
              </a:rPr>
              <a:t>Landes</a:t>
            </a:r>
            <a:endParaRPr kumimoji="0" lang="fr-FR" sz="16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endParaRPr>
          </a:p>
        </p:txBody>
      </p:sp>
      <p:sp>
        <p:nvSpPr>
          <p:cNvPr id="33" name="Rectangle : coins arrondis 32">
            <a:extLst>
              <a:ext uri="{FF2B5EF4-FFF2-40B4-BE49-F238E27FC236}">
                <a16:creationId xmlns:a16="http://schemas.microsoft.com/office/drawing/2014/main" id="{8C762E74-CB21-7537-9295-58AEB2DAAE73}"/>
              </a:ext>
            </a:extLst>
          </p:cNvPr>
          <p:cNvSpPr/>
          <p:nvPr/>
        </p:nvSpPr>
        <p:spPr>
          <a:xfrm>
            <a:off x="2473408" y="1625359"/>
            <a:ext cx="2268000" cy="284277"/>
          </a:xfrm>
          <a:prstGeom prst="round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France</a:t>
            </a:r>
          </a:p>
        </p:txBody>
      </p:sp>
      <p:sp>
        <p:nvSpPr>
          <p:cNvPr id="5" name="ZoneTexte 4">
            <a:extLst>
              <a:ext uri="{FF2B5EF4-FFF2-40B4-BE49-F238E27FC236}">
                <a16:creationId xmlns:a16="http://schemas.microsoft.com/office/drawing/2014/main" id="{F691B732-804A-0B65-63CC-EE74F73A4884}"/>
              </a:ext>
            </a:extLst>
          </p:cNvPr>
          <p:cNvSpPr txBox="1"/>
          <p:nvPr/>
        </p:nvSpPr>
        <p:spPr>
          <a:xfrm>
            <a:off x="17874" y="1822117"/>
            <a:ext cx="1692000" cy="400110"/>
          </a:xfrm>
          <a:prstGeom prst="rect">
            <a:avLst/>
          </a:prstGeom>
          <a:noFill/>
        </p:spPr>
        <p:txBody>
          <a:bodyPr wrap="square"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lumMod val="75000"/>
                    <a:lumOff val="25000"/>
                  </a:prstClr>
                </a:solidFill>
                <a:effectLst/>
                <a:uLnTx/>
                <a:uFillTx/>
                <a:latin typeface="Myriad Pro" panose="020B0503030403020204" charset="0"/>
                <a:ea typeface="+mn-ea"/>
                <a:cs typeface="+mn-cs"/>
              </a:rPr>
              <a:t>Total Favorable </a:t>
            </a:r>
          </a:p>
          <a:p>
            <a:pPr marL="0" marR="0" lvl="0" indent="0" algn="ctr" defTabSz="914400" rtl="0" eaLnBrk="1" fontAlgn="auto" latinLnBrk="0" hangingPunct="1">
              <a:lnSpc>
                <a:spcPts val="12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black">
                    <a:lumMod val="75000"/>
                    <a:lumOff val="25000"/>
                  </a:prstClr>
                </a:solidFill>
                <a:effectLst/>
                <a:uLnTx/>
                <a:uFillTx/>
                <a:latin typeface="Myriad Pro" panose="020B0503030403020204" charset="0"/>
                <a:ea typeface="+mn-ea"/>
                <a:cs typeface="+mn-cs"/>
              </a:rPr>
              <a:t>(très + plutôt)</a:t>
            </a:r>
            <a:endParaRPr kumimoji="0" lang="fr-FR" sz="1400" b="0" i="0" u="none" strike="noStrike" kern="1200" cap="none" spc="0" normalizeH="0" baseline="0" noProof="0" dirty="0">
              <a:ln>
                <a:noFill/>
              </a:ln>
              <a:solidFill>
                <a:prstClr val="black">
                  <a:lumMod val="75000"/>
                  <a:lumOff val="25000"/>
                </a:prstClr>
              </a:solidFill>
              <a:effectLst/>
              <a:uLnTx/>
              <a:uFillTx/>
              <a:latin typeface="Myriad Pro" panose="020B0503030403020204" charset="0"/>
              <a:ea typeface="+mn-ea"/>
              <a:cs typeface="+mn-cs"/>
            </a:endParaRPr>
          </a:p>
        </p:txBody>
      </p:sp>
      <p:sp>
        <p:nvSpPr>
          <p:cNvPr id="13" name="ZoneTexte 12">
            <a:extLst>
              <a:ext uri="{FF2B5EF4-FFF2-40B4-BE49-F238E27FC236}">
                <a16:creationId xmlns:a16="http://schemas.microsoft.com/office/drawing/2014/main" id="{16E3992D-275E-63CB-0205-7DEE3A9182CF}"/>
              </a:ext>
            </a:extLst>
          </p:cNvPr>
          <p:cNvSpPr txBox="1"/>
          <p:nvPr/>
        </p:nvSpPr>
        <p:spPr>
          <a:xfrm>
            <a:off x="10388694" y="1822117"/>
            <a:ext cx="1692000" cy="400110"/>
          </a:xfrm>
          <a:prstGeom prst="rect">
            <a:avLst/>
          </a:prstGeom>
          <a:noFill/>
        </p:spPr>
        <p:txBody>
          <a:bodyPr wrap="square"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13AFB7"/>
                </a:solidFill>
                <a:effectLst/>
                <a:uLnTx/>
                <a:uFillTx/>
                <a:latin typeface="Myriad Pro" panose="020B0503030403020204" charset="0"/>
                <a:ea typeface="+mn-ea"/>
                <a:cs typeface="+mn-cs"/>
              </a:rPr>
              <a:t>Total Favorable </a:t>
            </a:r>
          </a:p>
          <a:p>
            <a:pPr marL="0" marR="0" lvl="0" indent="0" algn="ctr" defTabSz="914400" rtl="0" eaLnBrk="1" fontAlgn="auto" latinLnBrk="0" hangingPunct="1">
              <a:lnSpc>
                <a:spcPts val="1200"/>
              </a:lnSpc>
              <a:spcBef>
                <a:spcPts val="0"/>
              </a:spcBef>
              <a:spcAft>
                <a:spcPts val="0"/>
              </a:spcAft>
              <a:buClrTx/>
              <a:buSzTx/>
              <a:buFontTx/>
              <a:buNone/>
              <a:tabLst/>
              <a:defRPr/>
            </a:pPr>
            <a:r>
              <a:rPr kumimoji="0" lang="fr-FR" sz="1050" b="0" i="0" u="none" strike="noStrike" kern="1200" cap="none" spc="0" normalizeH="0" baseline="0" noProof="0" dirty="0">
                <a:ln>
                  <a:noFill/>
                </a:ln>
                <a:solidFill>
                  <a:srgbClr val="13AFB7"/>
                </a:solidFill>
                <a:effectLst/>
                <a:uLnTx/>
                <a:uFillTx/>
                <a:latin typeface="Myriad Pro" panose="020B0503030403020204" charset="0"/>
                <a:ea typeface="+mn-ea"/>
                <a:cs typeface="+mn-cs"/>
              </a:rPr>
              <a:t>(très + plutôt)</a:t>
            </a:r>
            <a:endParaRPr kumimoji="0" lang="fr-FR" sz="1400" b="0" i="0" u="none" strike="noStrike" kern="1200" cap="none" spc="0" normalizeH="0" baseline="0" noProof="0" dirty="0">
              <a:ln>
                <a:noFill/>
              </a:ln>
              <a:solidFill>
                <a:srgbClr val="13AFB7"/>
              </a:solidFill>
              <a:effectLst/>
              <a:uLnTx/>
              <a:uFillTx/>
              <a:latin typeface="Myriad Pro" panose="020B0503030403020204" charset="0"/>
              <a:ea typeface="+mn-ea"/>
              <a:cs typeface="+mn-cs"/>
            </a:endParaRPr>
          </a:p>
        </p:txBody>
      </p:sp>
      <p:graphicFrame>
        <p:nvGraphicFramePr>
          <p:cNvPr id="14" name="Graphique 31" descr="Set Id=&quot;a52e53aa35814680ad2b5bb03a746978&quot;&#10;&#10;Set ContentTip=&quot;BARRECUM_Q11V2_ENTITE_LANDES&quot;&#10;">
            <a:extLst>
              <a:ext uri="{FF2B5EF4-FFF2-40B4-BE49-F238E27FC236}">
                <a16:creationId xmlns:a16="http://schemas.microsoft.com/office/drawing/2014/main" id="{D7EB4500-41B2-BD87-FCEF-377810539FEF}"/>
              </a:ext>
            </a:extLst>
          </p:cNvPr>
          <p:cNvGraphicFramePr/>
          <p:nvPr>
            <p:extLst>
              <p:ext uri="{D42A27DB-BD31-4B8C-83A1-F6EECF244321}">
                <p14:modId xmlns:p14="http://schemas.microsoft.com/office/powerpoint/2010/main" val="452787362"/>
              </p:ext>
            </p:extLst>
          </p:nvPr>
        </p:nvGraphicFramePr>
        <p:xfrm>
          <a:off x="7398883" y="2011989"/>
          <a:ext cx="4680000" cy="44645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147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7ABD1150-7154-4AF4-8C9E-35F30E1B7B3C}"/>
              </a:ext>
            </a:extLst>
          </p:cNvPr>
          <p:cNvSpPr>
            <a:spLocks noGrp="1"/>
          </p:cNvSpPr>
          <p:nvPr>
            <p:ph type="body" sz="quarter" idx="10"/>
          </p:nvPr>
        </p:nvSpPr>
        <p:spPr>
          <a:xfrm>
            <a:off x="1038225" y="228600"/>
            <a:ext cx="11033702" cy="771525"/>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0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4 familles landaises sur 10 considèrent qu’ils n’ont pas été suffisamment soutenus par les mesures de politique familiale à l’arrivée de leur premier enfant. Un frein à la réalisation du désir d’enfant(s) ?</a:t>
            </a:r>
          </a:p>
        </p:txBody>
      </p:sp>
      <p:sp>
        <p:nvSpPr>
          <p:cNvPr id="8" name="Espace réservé du contenu 5">
            <a:extLst>
              <a:ext uri="{FF2B5EF4-FFF2-40B4-BE49-F238E27FC236}">
                <a16:creationId xmlns:a16="http://schemas.microsoft.com/office/drawing/2014/main" id="{B5BCE8BB-173C-5F4B-76AD-C2B5300B21F3}"/>
              </a:ext>
            </a:extLst>
          </p:cNvPr>
          <p:cNvSpPr>
            <a:spLocks noGrp="1"/>
          </p:cNvSpPr>
          <p:nvPr>
            <p:ph sz="quarter" idx="11"/>
          </p:nvPr>
        </p:nvSpPr>
        <p:spPr>
          <a:xfrm>
            <a:off x="1038225" y="1076325"/>
            <a:ext cx="10636268" cy="667070"/>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300" b="0" i="0" u="none" strike="noStrike" kern="1200" cap="none" spc="0" normalizeH="0" baseline="0" noProof="0" dirty="0">
                <a:ln>
                  <a:noFill/>
                </a:ln>
                <a:solidFill>
                  <a:srgbClr val="13AFB7">
                    <a:lumMod val="75000"/>
                  </a:srgbClr>
                </a:solidFill>
                <a:effectLst/>
                <a:uLnTx/>
                <a:uFillTx/>
                <a:latin typeface="Myriad Pro" panose="020B0503030403020204" pitchFamily="34" charset="0"/>
                <a:ea typeface="+mn-ea"/>
                <a:cs typeface="+mn-cs"/>
              </a:rPr>
              <a:t>Dans cette partie, nous avons quelques questions sur votre perception de la politique familiale appliquée en France.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300" b="0" i="0" u="none" strike="noStrike" kern="1200" cap="none" spc="0" normalizeH="0" baseline="0" noProof="0" dirty="0">
                <a:ln>
                  <a:noFill/>
                </a:ln>
                <a:solidFill>
                  <a:srgbClr val="13AFB7">
                    <a:lumMod val="75000"/>
                  </a:srgbClr>
                </a:solidFill>
                <a:effectLst/>
                <a:uLnTx/>
                <a:uFillTx/>
                <a:latin typeface="Myriad Pro" panose="020B0503030403020204" pitchFamily="34" charset="0"/>
                <a:ea typeface="+mn-ea"/>
                <a:cs typeface="+mn-cs"/>
              </a:rPr>
              <a:t>La politique familiale comprend à la fois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300" b="0" i="0" u="none" strike="noStrike" kern="1200" cap="none" spc="0" normalizeH="0" baseline="0" noProof="0" dirty="0">
                <a:ln>
                  <a:noFill/>
                </a:ln>
                <a:solidFill>
                  <a:srgbClr val="13AFB7">
                    <a:lumMod val="75000"/>
                  </a:srgbClr>
                </a:solidFill>
                <a:effectLst/>
                <a:uLnTx/>
                <a:uFillTx/>
                <a:latin typeface="Myriad Pro" panose="020B0503030403020204" pitchFamily="34" charset="0"/>
                <a:ea typeface="+mn-ea"/>
                <a:cs typeface="+mn-cs"/>
              </a:rPr>
              <a:t>•  Les aides financières (prestations sociales et familiales, mesures fiscales, aides des collectivités…),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300" b="0" i="0" u="none" strike="noStrike" kern="1200" cap="none" spc="0" normalizeH="0" baseline="0" noProof="0" dirty="0">
                <a:ln>
                  <a:noFill/>
                </a:ln>
                <a:solidFill>
                  <a:srgbClr val="13AFB7">
                    <a:lumMod val="75000"/>
                  </a:srgbClr>
                </a:solidFill>
                <a:effectLst/>
                <a:uLnTx/>
                <a:uFillTx/>
                <a:latin typeface="Myriad Pro" panose="020B0503030403020204" pitchFamily="34" charset="0"/>
                <a:ea typeface="+mn-ea"/>
                <a:cs typeface="+mn-cs"/>
              </a:rPr>
              <a:t>•  Les aides structurelles (crèches, garderies, transports scolaires, centres de loisirs…)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300" b="0" i="0" u="none" strike="noStrike" kern="1200" cap="none" spc="0" normalizeH="0" baseline="0" noProof="0" dirty="0">
                <a:ln>
                  <a:noFill/>
                </a:ln>
                <a:solidFill>
                  <a:srgbClr val="13AFB7"/>
                </a:solidFill>
                <a:effectLst/>
                <a:uLnTx/>
                <a:uFillTx/>
                <a:latin typeface="Myriad Pro" panose="020B0503030403020204" pitchFamily="34" charset="0"/>
                <a:ea typeface="+mn-ea"/>
                <a:cs typeface="+mn-cs"/>
              </a:rPr>
              <a:t>Q15v2 : Personnellement, vous êtes-vous senti </a:t>
            </a:r>
            <a:r>
              <a:rPr kumimoji="0" lang="fr-FR" sz="1300" b="1" i="0" u="none" strike="noStrike" kern="1200" cap="none" spc="0" normalizeH="0" baseline="0" noProof="0" dirty="0">
                <a:ln>
                  <a:noFill/>
                </a:ln>
                <a:solidFill>
                  <a:srgbClr val="13AFB7"/>
                </a:solidFill>
                <a:effectLst/>
                <a:uLnTx/>
                <a:uFillTx/>
                <a:latin typeface="Myriad Pro" panose="020B0503030403020204" pitchFamily="34" charset="0"/>
                <a:ea typeface="+mn-ea"/>
                <a:cs typeface="+mn-cs"/>
              </a:rPr>
              <a:t>soutenu(e) par les mesures de politique familiale </a:t>
            </a:r>
            <a:r>
              <a:rPr kumimoji="0" lang="fr-FR" sz="1300" b="0" i="0" u="none" strike="noStrike" kern="1200" cap="none" spc="0" normalizeH="0" baseline="0" noProof="0" dirty="0">
                <a:ln>
                  <a:noFill/>
                </a:ln>
                <a:solidFill>
                  <a:srgbClr val="13AFB7"/>
                </a:solidFill>
                <a:effectLst/>
                <a:uLnTx/>
                <a:uFillTx/>
                <a:latin typeface="Myriad Pro" panose="020B0503030403020204" pitchFamily="34" charset="0"/>
                <a:ea typeface="+mn-ea"/>
                <a:cs typeface="+mn-cs"/>
              </a:rPr>
              <a:t>à l’arrivée de votre premier enfant ? </a:t>
            </a:r>
          </a:p>
          <a:p>
            <a:pPr>
              <a:lnSpc>
                <a:spcPct val="100000"/>
              </a:lnSpc>
              <a:spcBef>
                <a:spcPts val="0"/>
              </a:spcBef>
            </a:pPr>
            <a:r>
              <a:rPr lang="fr-FR" sz="1000" i="1" dirty="0">
                <a:solidFill>
                  <a:schemeClr val="bg1">
                    <a:lumMod val="50000"/>
                  </a:schemeClr>
                </a:solidFill>
              </a:rPr>
              <a:t>Base : ensemble des répondants déclarant avoir au moins un enfant France (2488) / le département (99)</a:t>
            </a:r>
          </a:p>
          <a:p>
            <a:pPr>
              <a:lnSpc>
                <a:spcPct val="100000"/>
              </a:lnSpc>
              <a:spcBef>
                <a:spcPts val="0"/>
              </a:spcBef>
            </a:pPr>
            <a:r>
              <a:rPr lang="fr-FR" sz="1000" b="1" i="1" dirty="0">
                <a:solidFill>
                  <a:schemeClr val="bg1">
                    <a:lumMod val="50000"/>
                  </a:schemeClr>
                </a:solidFill>
              </a:rPr>
              <a:t> </a:t>
            </a:r>
            <a:endParaRPr/>
          </a:p>
          <a:p>
            <a:pPr>
              <a:lnSpc>
                <a:spcPct val="100000"/>
              </a:lnSpc>
              <a:spcBef>
                <a:spcPts val="0"/>
              </a:spcBef>
            </a:pPr>
            <a:endParaRPr lang="fr-FR" dirty="0"/>
          </a:p>
        </p:txBody>
      </p:sp>
      <p:sp>
        <p:nvSpPr>
          <p:cNvPr id="13" name="Rectangle : coins arrondis 12">
            <a:extLst>
              <a:ext uri="{FF2B5EF4-FFF2-40B4-BE49-F238E27FC236}">
                <a16:creationId xmlns:a16="http://schemas.microsoft.com/office/drawing/2014/main" id="{A597B51A-2E90-AE5E-BB77-0BFAC99A6776}"/>
              </a:ext>
            </a:extLst>
          </p:cNvPr>
          <p:cNvSpPr/>
          <p:nvPr/>
        </p:nvSpPr>
        <p:spPr>
          <a:xfrm>
            <a:off x="270119" y="1079919"/>
            <a:ext cx="700145" cy="50405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lumMod val="75000"/>
                    <a:lumOff val="25000"/>
                  </a:schemeClr>
                </a:solidFill>
                <a:latin typeface="Myriad Pro" panose="020B0503030403020204" charset="0"/>
              </a:rPr>
              <a:t>Nouvelle question en 2023</a:t>
            </a:r>
          </a:p>
        </p:txBody>
      </p:sp>
      <p:sp>
        <p:nvSpPr>
          <p:cNvPr id="31" name="Rectangle : coins arrondis 30">
            <a:extLst>
              <a:ext uri="{FF2B5EF4-FFF2-40B4-BE49-F238E27FC236}">
                <a16:creationId xmlns:a16="http://schemas.microsoft.com/office/drawing/2014/main" id="{2F52DA65-A5B2-727A-FC91-4D7F5E5735B7}"/>
              </a:ext>
            </a:extLst>
          </p:cNvPr>
          <p:cNvSpPr/>
          <p:nvPr/>
        </p:nvSpPr>
        <p:spPr>
          <a:xfrm>
            <a:off x="7774596" y="2831192"/>
            <a:ext cx="3060000" cy="28427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solidFill>
                  <a:prstClr val="white"/>
                </a:solidFill>
                <a:latin typeface="Myriad Pro" panose="020B0503030403020204" pitchFamily="34" charset="0"/>
              </a:rPr>
              <a:t>Landes</a:t>
            </a:r>
            <a:endParaRPr kumimoji="0" lang="fr-FR" sz="16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endParaRPr>
          </a:p>
        </p:txBody>
      </p:sp>
      <p:sp>
        <p:nvSpPr>
          <p:cNvPr id="33" name="Rectangle 32">
            <a:extLst>
              <a:ext uri="{FF2B5EF4-FFF2-40B4-BE49-F238E27FC236}">
                <a16:creationId xmlns:a16="http://schemas.microsoft.com/office/drawing/2014/main" id="{CD716512-C969-2879-C619-40C4D02922D7}"/>
              </a:ext>
            </a:extLst>
          </p:cNvPr>
          <p:cNvSpPr/>
          <p:nvPr/>
        </p:nvSpPr>
        <p:spPr>
          <a:xfrm>
            <a:off x="4438937" y="3851882"/>
            <a:ext cx="3314127"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1200" cap="all" spc="0" normalizeH="0" baseline="0" noProof="0" dirty="0">
                <a:ln>
                  <a:noFill/>
                </a:ln>
                <a:solidFill>
                  <a:srgbClr val="881218"/>
                </a:solidFill>
                <a:effectLst/>
                <a:uLnTx/>
                <a:uFillTx/>
                <a:latin typeface="Myriad Pro" panose="020B0503030403020204" charset="0"/>
              </a:rPr>
              <a:t>Ne se SONT pas SENTIS assez soutenu</a:t>
            </a:r>
            <a:r>
              <a:rPr lang="fr-FR" sz="1300" b="1" cap="all" dirty="0">
                <a:solidFill>
                  <a:srgbClr val="881218"/>
                </a:solidFill>
                <a:latin typeface="Myriad Pro" panose="020B0503030403020204" charset="0"/>
              </a:rPr>
              <a:t>S</a:t>
            </a:r>
            <a:r>
              <a:rPr kumimoji="0" lang="fr-FR" sz="1300" b="1" i="0" u="none" strike="noStrike" kern="1200" cap="all" spc="0" normalizeH="0" baseline="0" noProof="0" dirty="0">
                <a:ln>
                  <a:noFill/>
                </a:ln>
                <a:solidFill>
                  <a:srgbClr val="881218"/>
                </a:solidFill>
                <a:effectLst/>
                <a:uLnTx/>
                <a:uFillTx/>
                <a:latin typeface="Myriad Pro" panose="020B0503030403020204" charset="0"/>
              </a:rPr>
              <a:t> par les mesures de politique familiale à l’arrivée de leur premier enfant</a:t>
            </a:r>
          </a:p>
        </p:txBody>
      </p:sp>
      <p:sp>
        <p:nvSpPr>
          <p:cNvPr id="39" name="Rectangle : coins arrondis 38">
            <a:extLst>
              <a:ext uri="{FF2B5EF4-FFF2-40B4-BE49-F238E27FC236}">
                <a16:creationId xmlns:a16="http://schemas.microsoft.com/office/drawing/2014/main" id="{C60C1C87-22B1-2813-0A62-C4C17313C79A}"/>
              </a:ext>
            </a:extLst>
          </p:cNvPr>
          <p:cNvSpPr/>
          <p:nvPr/>
        </p:nvSpPr>
        <p:spPr>
          <a:xfrm>
            <a:off x="2148834" y="2831192"/>
            <a:ext cx="2268000" cy="284277"/>
          </a:xfrm>
          <a:prstGeom prst="round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France</a:t>
            </a:r>
          </a:p>
        </p:txBody>
      </p:sp>
      <p:graphicFrame>
        <p:nvGraphicFramePr>
          <p:cNvPr id="2" name="Graphique 31" descr="Set Id=&quot;b53895cedded48038db1b2ea2c7d3fc3&quot;&#10;&#10;Set ContentTip=&quot;BARRECUM_Q15V2_NAT_LANDES&quot;&#10;">
            <a:extLst>
              <a:ext uri="{FF2B5EF4-FFF2-40B4-BE49-F238E27FC236}">
                <a16:creationId xmlns:a16="http://schemas.microsoft.com/office/drawing/2014/main" id="{CC34451F-D1FC-1F40-9A3B-4F98D1C400A6}"/>
              </a:ext>
            </a:extLst>
          </p:cNvPr>
          <p:cNvGraphicFramePr/>
          <p:nvPr>
            <p:extLst>
              <p:ext uri="{D42A27DB-BD31-4B8C-83A1-F6EECF244321}">
                <p14:modId xmlns:p14="http://schemas.microsoft.com/office/powerpoint/2010/main" val="1879894442"/>
              </p:ext>
            </p:extLst>
          </p:nvPr>
        </p:nvGraphicFramePr>
        <p:xfrm>
          <a:off x="14487" y="3440175"/>
          <a:ext cx="4392000" cy="1722468"/>
        </p:xfrm>
        <a:graphic>
          <a:graphicData uri="http://schemas.openxmlformats.org/drawingml/2006/chart">
            <c:chart xmlns:c="http://schemas.openxmlformats.org/drawingml/2006/chart" xmlns:r="http://schemas.openxmlformats.org/officeDocument/2006/relationships" r:id="rId2"/>
          </a:graphicData>
        </a:graphic>
      </p:graphicFrame>
      <p:sp>
        <p:nvSpPr>
          <p:cNvPr id="4" name="ZoneTexte 3">
            <a:extLst>
              <a:ext uri="{FF2B5EF4-FFF2-40B4-BE49-F238E27FC236}">
                <a16:creationId xmlns:a16="http://schemas.microsoft.com/office/drawing/2014/main" id="{A81267B2-4047-CBD3-179D-9F2A6001E079}"/>
              </a:ext>
            </a:extLst>
          </p:cNvPr>
          <p:cNvSpPr txBox="1"/>
          <p:nvPr/>
        </p:nvSpPr>
        <p:spPr>
          <a:xfrm>
            <a:off x="3152753" y="3521691"/>
            <a:ext cx="139524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dirty="0">
                <a:solidFill>
                  <a:schemeClr val="tx1">
                    <a:lumMod val="75000"/>
                    <a:lumOff val="25000"/>
                  </a:schemeClr>
                </a:solidFill>
                <a:latin typeface="Myriad Pro" panose="020B0503030403020204" charset="0"/>
              </a:rPr>
              <a:t>Non</a:t>
            </a:r>
            <a:r>
              <a:rPr kumimoji="0" lang="fr-FR" sz="1100" b="1" i="0" u="none" strike="noStrike" kern="1200" cap="none" spc="0" normalizeH="0" baseline="0" noProof="0" dirty="0">
                <a:ln>
                  <a:noFill/>
                </a:ln>
                <a:solidFill>
                  <a:schemeClr val="tx1">
                    <a:lumMod val="75000"/>
                    <a:lumOff val="25000"/>
                  </a:schemeClr>
                </a:solidFill>
                <a:effectLst/>
                <a:uLnTx/>
                <a:uFillTx/>
                <a:latin typeface="Myriad Pro" panose="020B0503030403020204" charset="0"/>
                <a:ea typeface="+mn-ea"/>
                <a:cs typeface="+mn-cs"/>
              </a:rPr>
              <a:t>, pas du tout</a:t>
            </a:r>
          </a:p>
        </p:txBody>
      </p:sp>
      <p:sp>
        <p:nvSpPr>
          <p:cNvPr id="7" name="ZoneTexte 6">
            <a:extLst>
              <a:ext uri="{FF2B5EF4-FFF2-40B4-BE49-F238E27FC236}">
                <a16:creationId xmlns:a16="http://schemas.microsoft.com/office/drawing/2014/main" id="{9C0BBCA0-1683-3D12-413B-6E931A81E6C9}"/>
              </a:ext>
            </a:extLst>
          </p:cNvPr>
          <p:cNvSpPr txBox="1"/>
          <p:nvPr/>
        </p:nvSpPr>
        <p:spPr>
          <a:xfrm>
            <a:off x="510388" y="3452441"/>
            <a:ext cx="1988471" cy="400110"/>
          </a:xfrm>
          <a:prstGeom prst="rect">
            <a:avLst/>
          </a:prstGeom>
          <a:noFill/>
        </p:spPr>
        <p:txBody>
          <a:bodyPr wrap="square"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tx1">
                    <a:lumMod val="75000"/>
                    <a:lumOff val="25000"/>
                  </a:schemeClr>
                </a:solidFill>
                <a:effectLst/>
                <a:uLnTx/>
                <a:uFillTx/>
                <a:latin typeface="Myriad Pro" panose="020B0503030403020204" charset="0"/>
                <a:ea typeface="+mn-ea"/>
                <a:cs typeface="+mn-cs"/>
              </a:rPr>
              <a:t>Total Non </a:t>
            </a:r>
          </a:p>
          <a:p>
            <a:pPr marL="0" marR="0" lvl="0" indent="0" algn="ctr" defTabSz="914400" rtl="0" eaLnBrk="1" fontAlgn="auto" latinLnBrk="0" hangingPunct="1">
              <a:lnSpc>
                <a:spcPts val="1200"/>
              </a:lnSpc>
              <a:spcBef>
                <a:spcPts val="0"/>
              </a:spcBef>
              <a:spcAft>
                <a:spcPts val="0"/>
              </a:spcAft>
              <a:buClrTx/>
              <a:buSzTx/>
              <a:buFontTx/>
              <a:buNone/>
              <a:tabLst/>
              <a:defRPr/>
            </a:pPr>
            <a:r>
              <a:rPr kumimoji="0" lang="fr-FR" sz="1050" b="0" i="0" u="none" strike="noStrike" kern="1200" cap="none" spc="0" normalizeH="0" baseline="0" noProof="0" dirty="0">
                <a:ln>
                  <a:noFill/>
                </a:ln>
                <a:solidFill>
                  <a:schemeClr val="tx1">
                    <a:lumMod val="75000"/>
                    <a:lumOff val="25000"/>
                  </a:schemeClr>
                </a:solidFill>
                <a:effectLst/>
                <a:uLnTx/>
                <a:uFillTx/>
                <a:latin typeface="Myriad Pro" panose="020B0503030403020204" charset="0"/>
                <a:ea typeface="+mn-ea"/>
                <a:cs typeface="+mn-cs"/>
              </a:rPr>
              <a:t>(</a:t>
            </a:r>
            <a:r>
              <a:rPr lang="fr-FR" sz="1050" dirty="0">
                <a:solidFill>
                  <a:schemeClr val="tx1">
                    <a:lumMod val="75000"/>
                    <a:lumOff val="25000"/>
                  </a:schemeClr>
                </a:solidFill>
                <a:latin typeface="Myriad Pro" panose="020B0503030403020204" charset="0"/>
              </a:rPr>
              <a:t>pas du tout</a:t>
            </a:r>
            <a:r>
              <a:rPr kumimoji="0" lang="fr-FR" sz="1050" b="0" i="0" u="none" strike="noStrike" kern="1200" cap="none" spc="0" normalizeH="0" baseline="0" noProof="0" dirty="0">
                <a:ln>
                  <a:noFill/>
                </a:ln>
                <a:solidFill>
                  <a:schemeClr val="tx1">
                    <a:lumMod val="75000"/>
                    <a:lumOff val="25000"/>
                  </a:schemeClr>
                </a:solidFill>
                <a:effectLst/>
                <a:uLnTx/>
                <a:uFillTx/>
                <a:latin typeface="Myriad Pro" panose="020B0503030403020204" charset="0"/>
                <a:ea typeface="+mn-ea"/>
                <a:cs typeface="+mn-cs"/>
              </a:rPr>
              <a:t> + plutôt pas)</a:t>
            </a:r>
            <a:endParaRPr kumimoji="0" lang="fr-FR" sz="1400" b="0" i="0" u="none" strike="noStrike" kern="1200" cap="none" spc="0" normalizeH="0" baseline="0" noProof="0" dirty="0">
              <a:ln>
                <a:noFill/>
              </a:ln>
              <a:solidFill>
                <a:schemeClr val="tx1">
                  <a:lumMod val="75000"/>
                  <a:lumOff val="25000"/>
                </a:schemeClr>
              </a:solidFill>
              <a:effectLst/>
              <a:uLnTx/>
              <a:uFillTx/>
              <a:latin typeface="Myriad Pro" panose="020B0503030403020204" charset="0"/>
              <a:ea typeface="+mn-ea"/>
              <a:cs typeface="+mn-cs"/>
            </a:endParaRPr>
          </a:p>
        </p:txBody>
      </p:sp>
      <p:graphicFrame>
        <p:nvGraphicFramePr>
          <p:cNvPr id="10" name="Graphique 31" descr="Set Id=&quot;588ea86644bb4e05b3e4865abdb911b4&quot;&#10;&#10;Set ContentTip=&quot;BARRECUM_Q15V2_ENTITE_LANDES&quot;&#10;">
            <a:extLst>
              <a:ext uri="{FF2B5EF4-FFF2-40B4-BE49-F238E27FC236}">
                <a16:creationId xmlns:a16="http://schemas.microsoft.com/office/drawing/2014/main" id="{690E4855-B48A-8327-D4FA-A1BB05961C77}"/>
              </a:ext>
            </a:extLst>
          </p:cNvPr>
          <p:cNvGraphicFramePr/>
          <p:nvPr>
            <p:extLst>
              <p:ext uri="{D42A27DB-BD31-4B8C-83A1-F6EECF244321}">
                <p14:modId xmlns:p14="http://schemas.microsoft.com/office/powerpoint/2010/main" val="3365063434"/>
              </p:ext>
            </p:extLst>
          </p:nvPr>
        </p:nvGraphicFramePr>
        <p:xfrm>
          <a:off x="7772790" y="3440175"/>
          <a:ext cx="4392000" cy="1722468"/>
        </p:xfrm>
        <a:graphic>
          <a:graphicData uri="http://schemas.openxmlformats.org/drawingml/2006/chart">
            <c:chart xmlns:c="http://schemas.openxmlformats.org/drawingml/2006/chart" xmlns:r="http://schemas.openxmlformats.org/officeDocument/2006/relationships" r:id="rId3"/>
          </a:graphicData>
        </a:graphic>
      </p:graphicFrame>
      <p:sp>
        <p:nvSpPr>
          <p:cNvPr id="11" name="ZoneTexte 10">
            <a:extLst>
              <a:ext uri="{FF2B5EF4-FFF2-40B4-BE49-F238E27FC236}">
                <a16:creationId xmlns:a16="http://schemas.microsoft.com/office/drawing/2014/main" id="{9D6B1AC2-FA3A-7FFD-D85C-B47517506F7F}"/>
              </a:ext>
            </a:extLst>
          </p:cNvPr>
          <p:cNvSpPr txBox="1"/>
          <p:nvPr/>
        </p:nvSpPr>
        <p:spPr>
          <a:xfrm>
            <a:off x="7620740" y="3521691"/>
            <a:ext cx="139524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dirty="0">
                <a:solidFill>
                  <a:srgbClr val="881218"/>
                </a:solidFill>
                <a:latin typeface="Myriad Pro" panose="020B0503030403020204" charset="0"/>
              </a:rPr>
              <a:t>Non</a:t>
            </a:r>
            <a:r>
              <a:rPr kumimoji="0" lang="fr-FR" sz="1100" b="1" i="0" u="none" strike="noStrike" kern="1200" cap="none" spc="0" normalizeH="0" baseline="0" noProof="0" dirty="0">
                <a:ln>
                  <a:noFill/>
                </a:ln>
                <a:solidFill>
                  <a:srgbClr val="881218"/>
                </a:solidFill>
                <a:effectLst/>
                <a:uLnTx/>
                <a:uFillTx/>
                <a:latin typeface="Myriad Pro" panose="020B0503030403020204" charset="0"/>
                <a:ea typeface="+mn-ea"/>
                <a:cs typeface="+mn-cs"/>
              </a:rPr>
              <a:t>, pas du tout</a:t>
            </a:r>
          </a:p>
        </p:txBody>
      </p:sp>
      <p:sp>
        <p:nvSpPr>
          <p:cNvPr id="12" name="ZoneTexte 11">
            <a:extLst>
              <a:ext uri="{FF2B5EF4-FFF2-40B4-BE49-F238E27FC236}">
                <a16:creationId xmlns:a16="http://schemas.microsoft.com/office/drawing/2014/main" id="{AF972CA8-77AD-15C5-0F29-73EE8AE65B0E}"/>
              </a:ext>
            </a:extLst>
          </p:cNvPr>
          <p:cNvSpPr txBox="1"/>
          <p:nvPr/>
        </p:nvSpPr>
        <p:spPr>
          <a:xfrm>
            <a:off x="9607525" y="3452441"/>
            <a:ext cx="1988471" cy="400110"/>
          </a:xfrm>
          <a:prstGeom prst="rect">
            <a:avLst/>
          </a:prstGeom>
          <a:noFill/>
        </p:spPr>
        <p:txBody>
          <a:bodyPr wrap="square"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881218"/>
                </a:solidFill>
                <a:effectLst/>
                <a:uLnTx/>
                <a:uFillTx/>
                <a:latin typeface="Myriad Pro" panose="020B0503030403020204" charset="0"/>
                <a:ea typeface="+mn-ea"/>
                <a:cs typeface="+mn-cs"/>
              </a:rPr>
              <a:t>Total Non </a:t>
            </a:r>
          </a:p>
          <a:p>
            <a:pPr marL="0" marR="0" lvl="0" indent="0" algn="ctr" defTabSz="914400" rtl="0" eaLnBrk="1" fontAlgn="auto" latinLnBrk="0" hangingPunct="1">
              <a:lnSpc>
                <a:spcPts val="1200"/>
              </a:lnSpc>
              <a:spcBef>
                <a:spcPts val="0"/>
              </a:spcBef>
              <a:spcAft>
                <a:spcPts val="0"/>
              </a:spcAft>
              <a:buClrTx/>
              <a:buSzTx/>
              <a:buFontTx/>
              <a:buNone/>
              <a:tabLst/>
              <a:defRPr/>
            </a:pPr>
            <a:r>
              <a:rPr kumimoji="0" lang="fr-FR" sz="1050" b="0" i="0" u="none" strike="noStrike" kern="1200" cap="none" spc="0" normalizeH="0" baseline="0" noProof="0" dirty="0">
                <a:ln>
                  <a:noFill/>
                </a:ln>
                <a:solidFill>
                  <a:srgbClr val="881218"/>
                </a:solidFill>
                <a:effectLst/>
                <a:uLnTx/>
                <a:uFillTx/>
                <a:latin typeface="Myriad Pro" panose="020B0503030403020204" charset="0"/>
                <a:ea typeface="+mn-ea"/>
                <a:cs typeface="+mn-cs"/>
              </a:rPr>
              <a:t>(</a:t>
            </a:r>
            <a:r>
              <a:rPr lang="fr-FR" sz="1050" dirty="0">
                <a:solidFill>
                  <a:srgbClr val="881218"/>
                </a:solidFill>
                <a:latin typeface="Myriad Pro" panose="020B0503030403020204" charset="0"/>
              </a:rPr>
              <a:t>pas du tout</a:t>
            </a:r>
            <a:r>
              <a:rPr kumimoji="0" lang="fr-FR" sz="1050" b="0" i="0" u="none" strike="noStrike" kern="1200" cap="none" spc="0" normalizeH="0" baseline="0" noProof="0" dirty="0">
                <a:ln>
                  <a:noFill/>
                </a:ln>
                <a:solidFill>
                  <a:srgbClr val="881218"/>
                </a:solidFill>
                <a:effectLst/>
                <a:uLnTx/>
                <a:uFillTx/>
                <a:latin typeface="Myriad Pro" panose="020B0503030403020204" charset="0"/>
                <a:ea typeface="+mn-ea"/>
                <a:cs typeface="+mn-cs"/>
              </a:rPr>
              <a:t> + plutôt pas)</a:t>
            </a:r>
            <a:endParaRPr kumimoji="0" lang="fr-FR" sz="1400" b="0" i="0" u="none" strike="noStrike" kern="1200" cap="none" spc="0" normalizeH="0" baseline="0" noProof="0" dirty="0">
              <a:ln>
                <a:noFill/>
              </a:ln>
              <a:solidFill>
                <a:srgbClr val="881218"/>
              </a:solidFill>
              <a:effectLst/>
              <a:uLnTx/>
              <a:uFillTx/>
              <a:latin typeface="Myriad Pro" panose="020B0503030403020204" charset="0"/>
              <a:ea typeface="+mn-ea"/>
              <a:cs typeface="+mn-cs"/>
            </a:endParaRPr>
          </a:p>
        </p:txBody>
      </p:sp>
    </p:spTree>
    <p:extLst>
      <p:ext uri="{BB962C8B-B14F-4D97-AF65-F5344CB8AC3E}">
        <p14:creationId xmlns:p14="http://schemas.microsoft.com/office/powerpoint/2010/main" val="2499312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862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5">
            <a:extLst>
              <a:ext uri="{FF2B5EF4-FFF2-40B4-BE49-F238E27FC236}">
                <a16:creationId xmlns:a16="http://schemas.microsoft.com/office/drawing/2014/main" id="{B5BCE8BB-173C-5F4B-76AD-C2B5300B21F3}"/>
              </a:ext>
            </a:extLst>
          </p:cNvPr>
          <p:cNvSpPr>
            <a:spLocks noGrp="1"/>
          </p:cNvSpPr>
          <p:nvPr>
            <p:ph sz="quarter" idx="11"/>
          </p:nvPr>
        </p:nvSpPr>
        <p:spPr>
          <a:xfrm>
            <a:off x="1038224" y="1063165"/>
            <a:ext cx="10526246" cy="456749"/>
          </a:xfrm>
        </p:spPr>
        <p:txBody>
          <a:bodyPr/>
          <a:lstStyle/>
          <a:p>
            <a:pPr>
              <a:lnSpc>
                <a:spcPct val="100000"/>
              </a:lnSpc>
              <a:spcBef>
                <a:spcPts val="0"/>
              </a:spcBef>
            </a:pPr>
            <a:r>
              <a:rPr lang="fr-FR" sz="1300" dirty="0"/>
              <a:t>Q16v2 : Les </a:t>
            </a:r>
            <a:r>
              <a:rPr lang="fr-FR" sz="1300" b="1" dirty="0"/>
              <a:t>mesures de politique familiale </a:t>
            </a:r>
            <a:r>
              <a:rPr lang="fr-FR" sz="1300" dirty="0"/>
              <a:t>suivantes pourraient-elles ou auraient-elles pu vous </a:t>
            </a:r>
            <a:r>
              <a:rPr lang="fr-FR" sz="1300" b="1" dirty="0"/>
              <a:t>inciter</a:t>
            </a:r>
            <a:r>
              <a:rPr lang="fr-FR" sz="1300" dirty="0"/>
              <a:t> à faire des enfants/d’autres enfants ? </a:t>
            </a:r>
            <a:r>
              <a:rPr lang="fr-FR" sz="1000" i="1" dirty="0">
                <a:solidFill>
                  <a:schemeClr val="bg1">
                    <a:lumMod val="50000"/>
                  </a:schemeClr>
                </a:solidFill>
              </a:rPr>
              <a:t>Base : ensemble France (2504) / le département (100) </a:t>
            </a:r>
            <a:r>
              <a:rPr lang="fr-FR" sz="1000" b="1" i="1" dirty="0">
                <a:solidFill>
                  <a:schemeClr val="bg1">
                    <a:lumMod val="50000"/>
                  </a:schemeClr>
                </a:solidFill>
              </a:rPr>
              <a:t> </a:t>
            </a:r>
          </a:p>
          <a:p>
            <a:pPr>
              <a:lnSpc>
                <a:spcPct val="100000"/>
              </a:lnSpc>
              <a:spcBef>
                <a:spcPts val="0"/>
              </a:spcBef>
            </a:pPr>
            <a:endParaRPr lang="fr-FR" sz="1000" i="1" dirty="0">
              <a:solidFill>
                <a:schemeClr val="bg1">
                  <a:lumMod val="50000"/>
                </a:schemeClr>
              </a:solidFill>
            </a:endParaRPr>
          </a:p>
        </p:txBody>
      </p:sp>
      <p:sp>
        <p:nvSpPr>
          <p:cNvPr id="2" name="Rectangle : coins arrondis 1">
            <a:extLst>
              <a:ext uri="{FF2B5EF4-FFF2-40B4-BE49-F238E27FC236}">
                <a16:creationId xmlns:a16="http://schemas.microsoft.com/office/drawing/2014/main" id="{714E46BA-82A6-D48F-656D-6D6018570C90}"/>
              </a:ext>
            </a:extLst>
          </p:cNvPr>
          <p:cNvSpPr/>
          <p:nvPr/>
        </p:nvSpPr>
        <p:spPr>
          <a:xfrm>
            <a:off x="277457" y="1063165"/>
            <a:ext cx="700145" cy="50405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lumMod val="75000"/>
                    <a:lumOff val="25000"/>
                  </a:prstClr>
                </a:solidFill>
                <a:effectLst/>
                <a:uLnTx/>
                <a:uFillTx/>
                <a:latin typeface="Myriad Pro" panose="020B0503030403020204" charset="0"/>
                <a:ea typeface="+mn-ea"/>
                <a:cs typeface="+mn-cs"/>
              </a:rPr>
              <a:t>Nouvelle question en 2023</a:t>
            </a:r>
          </a:p>
        </p:txBody>
      </p:sp>
      <p:graphicFrame>
        <p:nvGraphicFramePr>
          <p:cNvPr id="3" name="Tableau 33" descr="Set Id=&quot;bb086172ac7541da9cc758c455aec246&quot;&#10;&#10;Set ContentTip=&quot;BARRECUM_Q16V2_TABLIB_LANDES&quot;&#10;">
            <a:extLst>
              <a:ext uri="{FF2B5EF4-FFF2-40B4-BE49-F238E27FC236}">
                <a16:creationId xmlns:a16="http://schemas.microsoft.com/office/drawing/2014/main" id="{A0DA4142-CA28-E032-169F-CBAA27F6F67D}"/>
              </a:ext>
            </a:extLst>
          </p:cNvPr>
          <p:cNvGraphicFramePr>
            <a:graphicFrameLocks noGrp="1"/>
          </p:cNvGraphicFramePr>
          <p:nvPr>
            <p:extLst>
              <p:ext uri="{D42A27DB-BD31-4B8C-83A1-F6EECF244321}">
                <p14:modId xmlns:p14="http://schemas.microsoft.com/office/powerpoint/2010/main" val="199501045"/>
              </p:ext>
            </p:extLst>
          </p:nvPr>
        </p:nvGraphicFramePr>
        <p:xfrm>
          <a:off x="455924" y="2074158"/>
          <a:ext cx="11431361" cy="4525677"/>
        </p:xfrm>
        <a:graphic>
          <a:graphicData uri="http://schemas.openxmlformats.org/drawingml/2006/table">
            <a:tbl>
              <a:tblPr firstRow="1" bandRow="1">
                <a:tableStyleId>{5C22544A-7EE6-4342-B048-85BDC9FD1C3A}</a:tableStyleId>
              </a:tblPr>
              <a:tblGrid>
                <a:gridCol w="4086491">
                  <a:extLst>
                    <a:ext uri="{9D8B030D-6E8A-4147-A177-3AD203B41FA5}">
                      <a16:colId xmlns:a16="http://schemas.microsoft.com/office/drawing/2014/main" val="3867270887"/>
                    </a:ext>
                  </a:extLst>
                </a:gridCol>
                <a:gridCol w="3132000">
                  <a:extLst>
                    <a:ext uri="{9D8B030D-6E8A-4147-A177-3AD203B41FA5}">
                      <a16:colId xmlns:a16="http://schemas.microsoft.com/office/drawing/2014/main" val="20000"/>
                    </a:ext>
                  </a:extLst>
                </a:gridCol>
                <a:gridCol w="4212870">
                  <a:extLst>
                    <a:ext uri="{9D8B030D-6E8A-4147-A177-3AD203B41FA5}">
                      <a16:colId xmlns:a16="http://schemas.microsoft.com/office/drawing/2014/main" val="1096066654"/>
                    </a:ext>
                  </a:extLst>
                </a:gridCol>
              </a:tblGrid>
              <a:tr h="620612">
                <a:tc>
                  <a:txBody>
                    <a:bodyPr/>
                    <a:lstStyle/>
                    <a:p>
                      <a:pPr algn="ctr" fontAlgn="ctr"/>
                      <a:endParaRPr lang="fr-FR" sz="105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300" b="0" i="0" u="none" strike="noStrike" kern="0" cap="none" spc="0" normalizeH="0" baseline="0" dirty="0">
                          <a:ln>
                            <a:noFill/>
                          </a:ln>
                          <a:solidFill>
                            <a:prstClr val="black">
                              <a:lumMod val="75000"/>
                              <a:lumOff val="25000"/>
                            </a:prstClr>
                          </a:solidFill>
                          <a:effectLst/>
                          <a:uLnTx/>
                          <a:uFillTx/>
                          <a:latin typeface="Myriad Pro" panose="020B0503030403020204" charset="0"/>
                          <a:ea typeface="Verdana" panose="020B0604030504040204" pitchFamily="34" charset="0"/>
                          <a:cs typeface="+mn-cs"/>
                        </a:rPr>
                        <a:t> Des congés familiaux bien rémunérés pour passer du temps avec son enfant</a:t>
                      </a:r>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105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20612">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kumimoji="0" lang="fr-FR" sz="1300" i="0" u="none" strike="noStrike" kern="0" cap="none" spc="0" normalizeH="0" baseline="0" dirty="0">
                          <a:ln>
                            <a:noFill/>
                          </a:ln>
                          <a:solidFill>
                            <a:prstClr val="black">
                              <a:lumMod val="75000"/>
                              <a:lumOff val="25000"/>
                            </a:prstClr>
                          </a:solidFill>
                          <a:effectLst/>
                          <a:uLnTx/>
                          <a:uFillTx/>
                          <a:latin typeface="Myriad Pro" panose="020B0503030403020204" charset="0"/>
                          <a:ea typeface="Verdana" panose="020B0604030504040204" pitchFamily="34" charset="0"/>
                          <a:cs typeface="+mn-cs"/>
                        </a:rPr>
                        <a:t> Des prestations monétaires et avantages fiscaux pour améliorer le niveau de vie</a:t>
                      </a:r>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7025824"/>
                  </a:ext>
                </a:extLst>
              </a:tr>
              <a:tr h="620612">
                <a:tc>
                  <a:txBody>
                    <a:bodyPr/>
                    <a:lstStyle/>
                    <a:p>
                      <a:pPr algn="ctr" fontAlgn="ctr"/>
                      <a:endParaRPr lang="fr-FR" sz="1200" b="0" i="0" u="none" strike="noStrike" dirty="0">
                        <a:solidFill>
                          <a:srgbClr val="4472C4"/>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300" i="0" u="none" strike="noStrike" kern="0" cap="none" spc="0" normalizeH="0" baseline="0" dirty="0">
                          <a:ln>
                            <a:noFill/>
                          </a:ln>
                          <a:solidFill>
                            <a:prstClr val="black">
                              <a:lumMod val="75000"/>
                              <a:lumOff val="25000"/>
                            </a:prstClr>
                          </a:solidFill>
                          <a:effectLst/>
                          <a:uLnTx/>
                          <a:uFillTx/>
                          <a:latin typeface="Myriad Pro" panose="020B0503030403020204" charset="0"/>
                          <a:ea typeface="Verdana" panose="020B0604030504040204" pitchFamily="34" charset="0"/>
                          <a:cs typeface="+mn-cs"/>
                        </a:rPr>
                        <a:t> Des services de garde et d'accueil jeunes enfants ou périscolaires</a:t>
                      </a:r>
                      <a:endParaRPr/>
                    </a:p>
                  </a:txBody>
                  <a:tcPr marL="9525" marR="9525" marT="9525"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1200" b="0" i="0" u="none" strike="noStrike" dirty="0">
                        <a:solidFill>
                          <a:srgbClr val="4472C4"/>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6995401"/>
                  </a:ext>
                </a:extLst>
              </a:tr>
              <a:tr h="620612">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kumimoji="0" lang="fr-FR" sz="1300" i="0" u="none" strike="noStrike" kern="0" cap="none" spc="0" normalizeH="0" baseline="0" dirty="0">
                          <a:ln>
                            <a:noFill/>
                          </a:ln>
                          <a:solidFill>
                            <a:prstClr val="black">
                              <a:lumMod val="75000"/>
                              <a:lumOff val="25000"/>
                            </a:prstClr>
                          </a:solidFill>
                          <a:effectLst/>
                          <a:uLnTx/>
                          <a:uFillTx/>
                          <a:latin typeface="Myriad Pro" panose="020B0503030403020204" charset="0"/>
                          <a:ea typeface="Verdana" panose="020B0604030504040204" pitchFamily="34" charset="0"/>
                          <a:cs typeface="+mn-cs"/>
                        </a:rPr>
                        <a:t> Des conditions de travail adaptées (horaires, télétravail...)</a:t>
                      </a:r>
                      <a:endParaRPr/>
                    </a:p>
                  </a:txBody>
                  <a:tcPr marL="9525" marR="9525" marT="9525"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34838618"/>
                  </a:ext>
                </a:extLst>
              </a:tr>
              <a:tr h="620612">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fr-FR" sz="1300" b="0" i="0" u="none" strike="noStrike" kern="0" cap="none" spc="0" normalizeH="0" baseline="0" noProof="0" dirty="0">
                          <a:ln>
                            <a:noFill/>
                          </a:ln>
                          <a:solidFill>
                            <a:prstClr val="black">
                              <a:lumMod val="75000"/>
                              <a:lumOff val="25000"/>
                            </a:prstClr>
                          </a:solidFill>
                          <a:effectLst/>
                          <a:uLnTx/>
                          <a:uFillTx/>
                          <a:latin typeface="Myriad Pro" panose="020B0503030403020204" charset="0"/>
                          <a:ea typeface="Verdana" panose="020B0604030504040204" pitchFamily="34" charset="0"/>
                          <a:cs typeface="+mn-cs"/>
                        </a:rPr>
                        <a:t> Des solutions ponctuelles de garde des enfants pour permettre un répit des parents</a:t>
                      </a:r>
                      <a:endParaRPr/>
                    </a:p>
                  </a:txBody>
                  <a:tcPr marL="9525" marR="9525" marT="9525"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651196"/>
                  </a:ext>
                </a:extLst>
              </a:tr>
              <a:tr h="620612">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kumimoji="0" lang="fr-FR" sz="1300" i="0" u="none" strike="noStrike" kern="0" cap="none" spc="0" normalizeH="0" baseline="0" dirty="0">
                          <a:ln>
                            <a:noFill/>
                          </a:ln>
                          <a:solidFill>
                            <a:prstClr val="black">
                              <a:lumMod val="75000"/>
                              <a:lumOff val="25000"/>
                            </a:prstClr>
                          </a:solidFill>
                          <a:effectLst/>
                          <a:uLnTx/>
                          <a:uFillTx/>
                          <a:latin typeface="Myriad Pro" panose="020B0503030403020204" charset="0"/>
                          <a:ea typeface="Verdana" panose="020B0604030504040204" pitchFamily="34" charset="0"/>
                          <a:cs typeface="+mn-cs"/>
                        </a:rPr>
                        <a:t> Des tarifs municipaux (cantine, loisirs, transports...) différents en fonction du nombre d'enfants</a:t>
                      </a:r>
                      <a:endParaRPr/>
                    </a:p>
                  </a:txBody>
                  <a:tcPr marL="9525" marR="9525" marT="9525"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58588304"/>
                  </a:ext>
                </a:extLst>
              </a:tr>
              <a:tr h="620612">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kumimoji="0" lang="fr-FR" sz="1300" b="0" i="0" u="none" strike="noStrike" kern="0" cap="none" spc="0" normalizeH="0" baseline="0" dirty="0">
                          <a:ln>
                            <a:noFill/>
                          </a:ln>
                          <a:solidFill>
                            <a:prstClr val="black">
                              <a:lumMod val="75000"/>
                              <a:lumOff val="25000"/>
                            </a:prstClr>
                          </a:solidFill>
                          <a:effectLst/>
                          <a:uLnTx/>
                          <a:uFillTx/>
                          <a:latin typeface="Myriad Pro" panose="020B0503030403020204" charset="0"/>
                          <a:ea typeface="Verdana" panose="020B0604030504040204" pitchFamily="34" charset="0"/>
                          <a:cs typeface="+mn-cs"/>
                        </a:rPr>
                        <a:t> Un accompagnement par des professionnels pour aider les parents à faire face aux problématiques rencontrées avec et par les enfants</a:t>
                      </a:r>
                      <a:endParaRPr/>
                    </a:p>
                  </a:txBody>
                  <a:tcPr marL="9525" marR="9525" marT="9525"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724507"/>
                  </a:ext>
                </a:extLst>
              </a:tr>
            </a:tbl>
          </a:graphicData>
        </a:graphic>
      </p:graphicFrame>
      <p:graphicFrame>
        <p:nvGraphicFramePr>
          <p:cNvPr id="4" name="Graphique 31" descr="Set Id=&quot;bda11295f697424c9561f74cc599a8a7&quot;&#10;&#10;Set ContentTip=&quot;BARRECUM_Q16V2_NAT_LANDES&quot;&#10;">
            <a:extLst>
              <a:ext uri="{FF2B5EF4-FFF2-40B4-BE49-F238E27FC236}">
                <a16:creationId xmlns:a16="http://schemas.microsoft.com/office/drawing/2014/main" id="{42D327D9-BB80-7445-8AA9-1692B723787B}"/>
              </a:ext>
            </a:extLst>
          </p:cNvPr>
          <p:cNvGraphicFramePr/>
          <p:nvPr>
            <p:extLst>
              <p:ext uri="{D42A27DB-BD31-4B8C-83A1-F6EECF244321}">
                <p14:modId xmlns:p14="http://schemas.microsoft.com/office/powerpoint/2010/main" val="3451470849"/>
              </p:ext>
            </p:extLst>
          </p:nvPr>
        </p:nvGraphicFramePr>
        <p:xfrm>
          <a:off x="17773" y="2001807"/>
          <a:ext cx="4032000" cy="4464576"/>
        </p:xfrm>
        <a:graphic>
          <a:graphicData uri="http://schemas.openxmlformats.org/drawingml/2006/chart">
            <c:chart xmlns:c="http://schemas.openxmlformats.org/drawingml/2006/chart" xmlns:r="http://schemas.openxmlformats.org/officeDocument/2006/relationships" r:id="rId2"/>
          </a:graphicData>
        </a:graphic>
      </p:graphicFrame>
      <p:sp>
        <p:nvSpPr>
          <p:cNvPr id="6" name="ZoneTexte 5">
            <a:extLst>
              <a:ext uri="{FF2B5EF4-FFF2-40B4-BE49-F238E27FC236}">
                <a16:creationId xmlns:a16="http://schemas.microsoft.com/office/drawing/2014/main" id="{74DE2D29-D6E1-A072-A4EA-559EFC34D649}"/>
              </a:ext>
            </a:extLst>
          </p:cNvPr>
          <p:cNvSpPr txBox="1"/>
          <p:nvPr/>
        </p:nvSpPr>
        <p:spPr>
          <a:xfrm>
            <a:off x="2929107" y="1921746"/>
            <a:ext cx="1261179"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chemeClr val="tx1">
                    <a:lumMod val="75000"/>
                    <a:lumOff val="25000"/>
                  </a:schemeClr>
                </a:solidFill>
                <a:effectLst/>
                <a:uLnTx/>
                <a:uFillTx/>
                <a:latin typeface="Myriad Pro" panose="020B0503030403020204" charset="0"/>
                <a:ea typeface="+mn-ea"/>
                <a:cs typeface="+mn-cs"/>
              </a:rPr>
              <a:t>Oui, tout à fait</a:t>
            </a:r>
          </a:p>
        </p:txBody>
      </p:sp>
      <p:graphicFrame>
        <p:nvGraphicFramePr>
          <p:cNvPr id="11" name="Graphique 31" descr="Set Id=&quot;af96709a9946408cabf3d8568136d9a4&quot;&#10;&#10;Set ContentTip=&quot;BARRECUM_Q16V2_ENTITE_LANDES&quot;&#10;">
            <a:extLst>
              <a:ext uri="{FF2B5EF4-FFF2-40B4-BE49-F238E27FC236}">
                <a16:creationId xmlns:a16="http://schemas.microsoft.com/office/drawing/2014/main" id="{F4B38DBA-A4B8-4C89-0182-056170355E97}"/>
              </a:ext>
            </a:extLst>
          </p:cNvPr>
          <p:cNvGraphicFramePr/>
          <p:nvPr>
            <p:extLst>
              <p:ext uri="{D42A27DB-BD31-4B8C-83A1-F6EECF244321}">
                <p14:modId xmlns:p14="http://schemas.microsoft.com/office/powerpoint/2010/main" val="3973653240"/>
              </p:ext>
            </p:extLst>
          </p:nvPr>
        </p:nvGraphicFramePr>
        <p:xfrm>
          <a:off x="7879648" y="2008285"/>
          <a:ext cx="4032000" cy="4464000"/>
        </p:xfrm>
        <a:graphic>
          <a:graphicData uri="http://schemas.openxmlformats.org/drawingml/2006/chart">
            <c:chart xmlns:c="http://schemas.openxmlformats.org/drawingml/2006/chart" xmlns:r="http://schemas.openxmlformats.org/officeDocument/2006/relationships" r:id="rId3"/>
          </a:graphicData>
        </a:graphic>
      </p:graphicFrame>
      <p:sp>
        <p:nvSpPr>
          <p:cNvPr id="9" name="ZoneTexte 8">
            <a:extLst>
              <a:ext uri="{FF2B5EF4-FFF2-40B4-BE49-F238E27FC236}">
                <a16:creationId xmlns:a16="http://schemas.microsoft.com/office/drawing/2014/main" id="{57FC839E-14E9-9A1B-A52B-1FCA65A3E3E6}"/>
              </a:ext>
            </a:extLst>
          </p:cNvPr>
          <p:cNvSpPr txBox="1"/>
          <p:nvPr/>
        </p:nvSpPr>
        <p:spPr>
          <a:xfrm>
            <a:off x="7835825" y="1929492"/>
            <a:ext cx="1261179"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009999"/>
                </a:solidFill>
                <a:effectLst/>
                <a:uLnTx/>
                <a:uFillTx/>
                <a:latin typeface="Myriad Pro" panose="020B0503030403020204" charset="0"/>
                <a:ea typeface="+mn-ea"/>
                <a:cs typeface="+mn-cs"/>
              </a:rPr>
              <a:t>Oui, tout à fait</a:t>
            </a:r>
          </a:p>
        </p:txBody>
      </p:sp>
      <p:sp>
        <p:nvSpPr>
          <p:cNvPr id="23" name="ZoneTexte 22">
            <a:extLst>
              <a:ext uri="{FF2B5EF4-FFF2-40B4-BE49-F238E27FC236}">
                <a16:creationId xmlns:a16="http://schemas.microsoft.com/office/drawing/2014/main" id="{1191B281-7C3B-252E-FCDC-97945F540A30}"/>
              </a:ext>
            </a:extLst>
          </p:cNvPr>
          <p:cNvSpPr txBox="1"/>
          <p:nvPr/>
        </p:nvSpPr>
        <p:spPr>
          <a:xfrm>
            <a:off x="97504" y="1805772"/>
            <a:ext cx="1421832" cy="400110"/>
          </a:xfrm>
          <a:prstGeom prst="rect">
            <a:avLst/>
          </a:prstGeom>
          <a:noFill/>
        </p:spPr>
        <p:txBody>
          <a:bodyPr wrap="square"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tx1">
                    <a:lumMod val="75000"/>
                    <a:lumOff val="25000"/>
                  </a:schemeClr>
                </a:solidFill>
                <a:effectLst/>
                <a:uLnTx/>
                <a:uFillTx/>
                <a:latin typeface="Myriad Pro" panose="020B0503030403020204" charset="0"/>
                <a:ea typeface="+mn-ea"/>
                <a:cs typeface="+mn-cs"/>
              </a:rPr>
              <a:t>Total Oui </a:t>
            </a:r>
          </a:p>
          <a:p>
            <a:pPr marL="0" marR="0" lvl="0" indent="0" algn="ctr" defTabSz="914400" rtl="0" eaLnBrk="1" fontAlgn="auto" latinLnBrk="0" hangingPunct="1">
              <a:lnSpc>
                <a:spcPts val="1200"/>
              </a:lnSpc>
              <a:spcBef>
                <a:spcPts val="0"/>
              </a:spcBef>
              <a:spcAft>
                <a:spcPts val="0"/>
              </a:spcAft>
              <a:buClrTx/>
              <a:buSzTx/>
              <a:buFontTx/>
              <a:buNone/>
              <a:tabLst/>
              <a:defRPr/>
            </a:pPr>
            <a:r>
              <a:rPr kumimoji="0" lang="fr-FR" sz="1050" b="0" i="0" u="none" strike="noStrike" kern="1200" cap="none" spc="0" normalizeH="0" baseline="0" noProof="0" dirty="0">
                <a:ln>
                  <a:noFill/>
                </a:ln>
                <a:solidFill>
                  <a:schemeClr val="tx1">
                    <a:lumMod val="75000"/>
                    <a:lumOff val="25000"/>
                  </a:schemeClr>
                </a:solidFill>
                <a:effectLst/>
                <a:uLnTx/>
                <a:uFillTx/>
                <a:latin typeface="Myriad Pro" panose="020B0503030403020204" charset="0"/>
                <a:ea typeface="+mn-ea"/>
                <a:cs typeface="+mn-cs"/>
              </a:rPr>
              <a:t>(tout à fait + plutôt)</a:t>
            </a:r>
            <a:endParaRPr kumimoji="0" lang="fr-FR" sz="1400" b="0" i="0" u="none" strike="noStrike" kern="1200" cap="none" spc="0" normalizeH="0" baseline="0" noProof="0" dirty="0">
              <a:ln>
                <a:noFill/>
              </a:ln>
              <a:solidFill>
                <a:schemeClr val="tx1">
                  <a:lumMod val="75000"/>
                  <a:lumOff val="25000"/>
                </a:schemeClr>
              </a:solidFill>
              <a:effectLst/>
              <a:uLnTx/>
              <a:uFillTx/>
              <a:latin typeface="Myriad Pro" panose="020B0503030403020204" charset="0"/>
              <a:ea typeface="+mn-ea"/>
              <a:cs typeface="+mn-cs"/>
            </a:endParaRPr>
          </a:p>
        </p:txBody>
      </p:sp>
      <p:sp>
        <p:nvSpPr>
          <p:cNvPr id="24" name="ZoneTexte 23">
            <a:extLst>
              <a:ext uri="{FF2B5EF4-FFF2-40B4-BE49-F238E27FC236}">
                <a16:creationId xmlns:a16="http://schemas.microsoft.com/office/drawing/2014/main" id="{F6A2CA8D-AFF0-941E-0E9B-30A9387C2D60}"/>
              </a:ext>
            </a:extLst>
          </p:cNvPr>
          <p:cNvSpPr txBox="1"/>
          <p:nvPr/>
        </p:nvSpPr>
        <p:spPr>
          <a:xfrm>
            <a:off x="10340016" y="1823201"/>
            <a:ext cx="1421832" cy="400110"/>
          </a:xfrm>
          <a:prstGeom prst="rect">
            <a:avLst/>
          </a:prstGeom>
          <a:noFill/>
        </p:spPr>
        <p:txBody>
          <a:bodyPr wrap="square"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13AFB7"/>
                </a:solidFill>
                <a:effectLst/>
                <a:uLnTx/>
                <a:uFillTx/>
                <a:latin typeface="Myriad Pro" panose="020B0503030403020204" charset="0"/>
                <a:ea typeface="+mn-ea"/>
                <a:cs typeface="+mn-cs"/>
              </a:rPr>
              <a:t>Total Oui </a:t>
            </a:r>
          </a:p>
          <a:p>
            <a:pPr marL="0" marR="0" lvl="0" indent="0" algn="ctr" defTabSz="914400" rtl="0" eaLnBrk="1" fontAlgn="auto" latinLnBrk="0" hangingPunct="1">
              <a:lnSpc>
                <a:spcPts val="1200"/>
              </a:lnSpc>
              <a:spcBef>
                <a:spcPts val="0"/>
              </a:spcBef>
              <a:spcAft>
                <a:spcPts val="0"/>
              </a:spcAft>
              <a:buClrTx/>
              <a:buSzTx/>
              <a:buFontTx/>
              <a:buNone/>
              <a:tabLst/>
              <a:defRPr/>
            </a:pPr>
            <a:r>
              <a:rPr kumimoji="0" lang="fr-FR" sz="1050" b="0" i="0" u="none" strike="noStrike" kern="1200" cap="none" spc="0" normalizeH="0" baseline="0" noProof="0" dirty="0">
                <a:ln>
                  <a:noFill/>
                </a:ln>
                <a:solidFill>
                  <a:srgbClr val="13AFB7"/>
                </a:solidFill>
                <a:effectLst/>
                <a:uLnTx/>
                <a:uFillTx/>
                <a:latin typeface="Myriad Pro" panose="020B0503030403020204" charset="0"/>
                <a:ea typeface="+mn-ea"/>
                <a:cs typeface="+mn-cs"/>
              </a:rPr>
              <a:t>(tout à fait + plutôt)</a:t>
            </a:r>
            <a:endParaRPr kumimoji="0" lang="fr-FR" sz="1400" b="0" i="0" u="none" strike="noStrike" kern="1200" cap="none" spc="0" normalizeH="0" baseline="0" noProof="0" dirty="0">
              <a:ln>
                <a:noFill/>
              </a:ln>
              <a:solidFill>
                <a:srgbClr val="13AFB7"/>
              </a:solidFill>
              <a:effectLst/>
              <a:uLnTx/>
              <a:uFillTx/>
              <a:latin typeface="Myriad Pro" panose="020B0503030403020204" charset="0"/>
              <a:ea typeface="+mn-ea"/>
              <a:cs typeface="+mn-cs"/>
            </a:endParaRPr>
          </a:p>
        </p:txBody>
      </p:sp>
      <p:sp>
        <p:nvSpPr>
          <p:cNvPr id="26" name="Espace réservé du texte 4">
            <a:extLst>
              <a:ext uri="{FF2B5EF4-FFF2-40B4-BE49-F238E27FC236}">
                <a16:creationId xmlns:a16="http://schemas.microsoft.com/office/drawing/2014/main" id="{2AD25ADD-F8F8-C0C9-7570-04DA5C6B69B2}"/>
              </a:ext>
            </a:extLst>
          </p:cNvPr>
          <p:cNvSpPr>
            <a:spLocks noGrp="1"/>
          </p:cNvSpPr>
          <p:nvPr>
            <p:ph type="body" sz="quarter" idx="10"/>
          </p:nvPr>
        </p:nvSpPr>
        <p:spPr>
          <a:xfrm>
            <a:off x="1038224" y="228600"/>
            <a:ext cx="11052175" cy="771525"/>
          </a:xfrm>
        </p:spPr>
        <p:txBody>
          <a:bodyPr lIns="36000" anchor="ctr" anchorCtr="0"/>
          <a:lstStyle/>
          <a:p>
            <a:r>
              <a:rPr lang="fr-FR" sz="2000" dirty="0"/>
              <a:t>Dans les Landes, on plébiscite les congés familiaux bien rémunérés et les services de garde et d’accueil. Toutefois, par rapport au national, l’accès à un soutien professionnel afin de surmonter les défis parentaux y est moins perçu comme un incitatif à faire des enfants.</a:t>
            </a:r>
          </a:p>
        </p:txBody>
      </p:sp>
      <p:sp>
        <p:nvSpPr>
          <p:cNvPr id="32" name="Rectangle : coins arrondis 31">
            <a:extLst>
              <a:ext uri="{FF2B5EF4-FFF2-40B4-BE49-F238E27FC236}">
                <a16:creationId xmlns:a16="http://schemas.microsoft.com/office/drawing/2014/main" id="{4F36666B-31D8-9DC1-B785-CE7DECEB1A2A}"/>
              </a:ext>
            </a:extLst>
          </p:cNvPr>
          <p:cNvSpPr/>
          <p:nvPr/>
        </p:nvSpPr>
        <p:spPr>
          <a:xfrm>
            <a:off x="7979908" y="1517720"/>
            <a:ext cx="3060000" cy="28427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solidFill>
                  <a:prstClr val="white"/>
                </a:solidFill>
                <a:latin typeface="Myriad Pro" panose="020B0503030403020204" pitchFamily="34" charset="0"/>
              </a:rPr>
              <a:t>Landes</a:t>
            </a:r>
            <a:endParaRPr kumimoji="0" lang="fr-FR" sz="16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endParaRPr>
          </a:p>
        </p:txBody>
      </p:sp>
      <p:sp>
        <p:nvSpPr>
          <p:cNvPr id="33" name="Rectangle : coins arrondis 32">
            <a:extLst>
              <a:ext uri="{FF2B5EF4-FFF2-40B4-BE49-F238E27FC236}">
                <a16:creationId xmlns:a16="http://schemas.microsoft.com/office/drawing/2014/main" id="{8C762E74-CB21-7537-9295-58AEB2DAAE73}"/>
              </a:ext>
            </a:extLst>
          </p:cNvPr>
          <p:cNvSpPr/>
          <p:nvPr/>
        </p:nvSpPr>
        <p:spPr>
          <a:xfrm>
            <a:off x="1797133" y="1519150"/>
            <a:ext cx="2268000" cy="284277"/>
          </a:xfrm>
          <a:prstGeom prst="round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France</a:t>
            </a:r>
          </a:p>
        </p:txBody>
      </p:sp>
      <p:grpSp>
        <p:nvGrpSpPr>
          <p:cNvPr id="7" name="Groupe 6">
            <a:extLst>
              <a:ext uri="{FF2B5EF4-FFF2-40B4-BE49-F238E27FC236}">
                <a16:creationId xmlns:a16="http://schemas.microsoft.com/office/drawing/2014/main" id="{09DCF5F9-EA87-8718-5F57-C9CF949D0CE2}"/>
              </a:ext>
            </a:extLst>
          </p:cNvPr>
          <p:cNvGrpSpPr/>
          <p:nvPr/>
        </p:nvGrpSpPr>
        <p:grpSpPr>
          <a:xfrm>
            <a:off x="8296275" y="6535417"/>
            <a:ext cx="3461363" cy="261610"/>
            <a:chOff x="6524625" y="6535417"/>
            <a:chExt cx="3461363" cy="261610"/>
          </a:xfrm>
        </p:grpSpPr>
        <p:sp>
          <p:nvSpPr>
            <p:cNvPr id="15" name="ZoneTexte 14">
              <a:extLst>
                <a:ext uri="{FF2B5EF4-FFF2-40B4-BE49-F238E27FC236}">
                  <a16:creationId xmlns:a16="http://schemas.microsoft.com/office/drawing/2014/main" id="{FFFBC67A-1797-C50F-04E1-134755904C46}"/>
                </a:ext>
              </a:extLst>
            </p:cNvPr>
            <p:cNvSpPr txBox="1"/>
            <p:nvPr/>
          </p:nvSpPr>
          <p:spPr>
            <a:xfrm>
              <a:off x="7233311" y="6535417"/>
              <a:ext cx="275267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lumMod val="75000"/>
                      <a:lumOff val="25000"/>
                    </a:prstClr>
                  </a:solidFill>
                  <a:effectLst/>
                  <a:uLnTx/>
                  <a:uFillTx/>
                  <a:latin typeface="Myriad Pro" panose="020B0503030403020204" charset="0"/>
                  <a:ea typeface="+mn-ea"/>
                  <a:cs typeface="+mn-cs"/>
                </a:rPr>
                <a:t>: différence significative </a:t>
              </a:r>
              <a:r>
                <a:rPr kumimoji="0" lang="fr-FR" sz="1100" b="0" i="0" u="none" strike="noStrike" kern="1200" cap="none" spc="0" normalizeH="0" baseline="0" noProof="0" dirty="0">
                  <a:ln>
                    <a:noFill/>
                  </a:ln>
                  <a:solidFill>
                    <a:srgbClr val="00B050"/>
                  </a:solidFill>
                  <a:effectLst/>
                  <a:uLnTx/>
                  <a:uFillTx/>
                  <a:latin typeface="Myriad Pro" panose="020B0503030403020204" charset="0"/>
                  <a:ea typeface="+mn-ea"/>
                  <a:cs typeface="+mn-cs"/>
                </a:rPr>
                <a:t>positive</a:t>
              </a:r>
              <a:r>
                <a:rPr kumimoji="0" lang="fr-FR" sz="1100" b="0" i="0" u="none" strike="noStrike" kern="1200" cap="none" spc="0" normalizeH="0" baseline="0" noProof="0" dirty="0">
                  <a:ln>
                    <a:noFill/>
                  </a:ln>
                  <a:solidFill>
                    <a:prstClr val="black">
                      <a:lumMod val="75000"/>
                      <a:lumOff val="25000"/>
                    </a:prstClr>
                  </a:solidFill>
                  <a:effectLst/>
                  <a:uLnTx/>
                  <a:uFillTx/>
                  <a:latin typeface="Myriad Pro" panose="020B0503030403020204" charset="0"/>
                  <a:ea typeface="+mn-ea"/>
                  <a:cs typeface="+mn-cs"/>
                </a:rPr>
                <a:t>/</a:t>
              </a:r>
              <a:r>
                <a:rPr kumimoji="0" lang="fr-FR" sz="1100" b="0" i="0" u="none" strike="noStrike" kern="1200" cap="none" spc="0" normalizeH="0" baseline="0" noProof="0" dirty="0">
                  <a:ln>
                    <a:noFill/>
                  </a:ln>
                  <a:solidFill>
                    <a:srgbClr val="FF0000"/>
                  </a:solidFill>
                  <a:effectLst/>
                  <a:uLnTx/>
                  <a:uFillTx/>
                  <a:latin typeface="Myriad Pro" panose="020B0503030403020204" charset="0"/>
                  <a:ea typeface="+mn-ea"/>
                  <a:cs typeface="+mn-cs"/>
                </a:rPr>
                <a:t>négative</a:t>
              </a:r>
              <a:endParaRPr kumimoji="0" lang="fr-FR" sz="1100" b="0" i="0" u="none" strike="noStrike" kern="1200" cap="none" spc="0" normalizeH="0" baseline="0" noProof="0" dirty="0">
                <a:ln>
                  <a:noFill/>
                </a:ln>
                <a:solidFill>
                  <a:prstClr val="black">
                    <a:lumMod val="75000"/>
                    <a:lumOff val="25000"/>
                  </a:prstClr>
                </a:solidFill>
                <a:effectLst/>
                <a:uLnTx/>
                <a:uFillTx/>
                <a:latin typeface="Myriad Pro" panose="020B0503030403020204" charset="0"/>
                <a:ea typeface="+mn-ea"/>
                <a:cs typeface="+mn-cs"/>
              </a:endParaRPr>
            </a:p>
          </p:txBody>
        </p:sp>
        <p:sp>
          <p:nvSpPr>
            <p:cNvPr id="16" name="ZoneTexte 15">
              <a:extLst>
                <a:ext uri="{FF2B5EF4-FFF2-40B4-BE49-F238E27FC236}">
                  <a16:creationId xmlns:a16="http://schemas.microsoft.com/office/drawing/2014/main" id="{D8171563-2CA1-ABA9-73C0-0A2D6447F9D7}"/>
                </a:ext>
              </a:extLst>
            </p:cNvPr>
            <p:cNvSpPr txBox="1"/>
            <p:nvPr/>
          </p:nvSpPr>
          <p:spPr>
            <a:xfrm>
              <a:off x="6930300" y="6569303"/>
              <a:ext cx="360000" cy="215444"/>
            </a:xfrm>
            <a:prstGeom prst="rect">
              <a:avLst/>
            </a:prstGeom>
            <a:solidFill>
              <a:srgbClr val="FF0000"/>
            </a:solidFill>
          </p:spPr>
          <p:txBody>
            <a:bodyPr wrap="square" rtlCol="0" anchor="ctr">
              <a:spAutoFit/>
            </a:bodyPr>
            <a:lstStyle/>
            <a:p>
              <a:pPr algn="ctr"/>
              <a:r>
                <a:rPr lang="fr-FR" sz="800" b="1" dirty="0">
                  <a:solidFill>
                    <a:schemeClr val="bg1"/>
                  </a:solidFill>
                </a:rPr>
                <a:t>xx%</a:t>
              </a:r>
            </a:p>
          </p:txBody>
        </p:sp>
        <p:sp>
          <p:nvSpPr>
            <p:cNvPr id="17" name="ZoneTexte 16">
              <a:extLst>
                <a:ext uri="{FF2B5EF4-FFF2-40B4-BE49-F238E27FC236}">
                  <a16:creationId xmlns:a16="http://schemas.microsoft.com/office/drawing/2014/main" id="{C63065F2-09A3-9498-27B0-2D0244062235}"/>
                </a:ext>
              </a:extLst>
            </p:cNvPr>
            <p:cNvSpPr txBox="1"/>
            <p:nvPr/>
          </p:nvSpPr>
          <p:spPr>
            <a:xfrm>
              <a:off x="6524625" y="6569303"/>
              <a:ext cx="360000" cy="215444"/>
            </a:xfrm>
            <a:prstGeom prst="rect">
              <a:avLst/>
            </a:prstGeom>
            <a:solidFill>
              <a:srgbClr val="00B050"/>
            </a:solidFill>
          </p:spPr>
          <p:txBody>
            <a:bodyPr wrap="square" rtlCol="0" anchor="ctr">
              <a:spAutoFit/>
            </a:bodyPr>
            <a:lstStyle/>
            <a:p>
              <a:pPr algn="ctr"/>
              <a:r>
                <a:rPr lang="fr-FR" sz="800" b="1" dirty="0">
                  <a:solidFill>
                    <a:schemeClr val="bg1"/>
                  </a:solidFill>
                </a:rPr>
                <a:t>xx%</a:t>
              </a:r>
            </a:p>
          </p:txBody>
        </p:sp>
      </p:grpSp>
    </p:spTree>
    <p:extLst>
      <p:ext uri="{BB962C8B-B14F-4D97-AF65-F5344CB8AC3E}">
        <p14:creationId xmlns:p14="http://schemas.microsoft.com/office/powerpoint/2010/main" val="2627386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9D98E1A-E83F-0E79-543D-2131E6A2A23D}"/>
              </a:ext>
            </a:extLst>
          </p:cNvPr>
          <p:cNvSpPr>
            <a:spLocks noGrp="1"/>
          </p:cNvSpPr>
          <p:nvPr>
            <p:ph type="body" sz="quarter" idx="10"/>
          </p:nvPr>
        </p:nvSpPr>
        <p:spPr/>
        <p:txBody>
          <a:bodyPr/>
          <a:lstStyle/>
          <a:p>
            <a:r>
              <a:rPr lang="fr-FR" sz="2000" dirty="0"/>
              <a:t>La majorité des familles landaises est consciente du déclin des naissances, une situation qui alarme plus de la moitié d’entre elles.</a:t>
            </a:r>
          </a:p>
        </p:txBody>
      </p:sp>
      <p:sp>
        <p:nvSpPr>
          <p:cNvPr id="8" name="Espace réservé du contenu 5">
            <a:extLst>
              <a:ext uri="{FF2B5EF4-FFF2-40B4-BE49-F238E27FC236}">
                <a16:creationId xmlns:a16="http://schemas.microsoft.com/office/drawing/2014/main" id="{12C34C13-CCAD-13F3-8AB5-D2F0BD8E3528}"/>
              </a:ext>
            </a:extLst>
          </p:cNvPr>
          <p:cNvSpPr>
            <a:spLocks noGrp="1"/>
          </p:cNvSpPr>
          <p:nvPr>
            <p:ph sz="quarter" idx="11"/>
          </p:nvPr>
        </p:nvSpPr>
        <p:spPr>
          <a:xfrm>
            <a:off x="1038225" y="1031499"/>
            <a:ext cx="10526246" cy="842123"/>
          </a:xfrm>
        </p:spPr>
        <p:txBody>
          <a:bodyPr/>
          <a:lstStyle/>
          <a:p>
            <a:pPr>
              <a:lnSpc>
                <a:spcPct val="100000"/>
              </a:lnSpc>
              <a:spcBef>
                <a:spcPts val="0"/>
              </a:spcBef>
            </a:pPr>
            <a:r>
              <a:rPr lang="fr-FR" sz="1300" dirty="0"/>
              <a:t>Q17v2 : À votre connaissance, sur les 10 dernières années, le </a:t>
            </a:r>
            <a:r>
              <a:rPr lang="fr-FR" sz="1300" b="1" dirty="0"/>
              <a:t>nombre de naissances par an </a:t>
            </a:r>
            <a:r>
              <a:rPr lang="fr-FR" sz="1300" dirty="0"/>
              <a:t>en France… ? </a:t>
            </a:r>
          </a:p>
          <a:p>
            <a:pPr>
              <a:lnSpc>
                <a:spcPct val="100000"/>
              </a:lnSpc>
              <a:spcBef>
                <a:spcPts val="0"/>
              </a:spcBef>
            </a:pPr>
            <a:r>
              <a:rPr lang="fr-FR" sz="1000" i="1" dirty="0">
                <a:solidFill>
                  <a:schemeClr val="bg1">
                    <a:lumMod val="50000"/>
                  </a:schemeClr>
                </a:solidFill>
              </a:rPr>
              <a:t>Base : ensemble des familles (2504) / le département (100)</a:t>
            </a:r>
          </a:p>
          <a:p>
            <a:pPr>
              <a:lnSpc>
                <a:spcPct val="100000"/>
              </a:lnSpc>
              <a:spcBef>
                <a:spcPts val="0"/>
              </a:spcBef>
            </a:pPr>
            <a:r>
              <a:rPr lang="fr-FR" sz="1000" b="1" i="1" dirty="0">
                <a:solidFill>
                  <a:schemeClr val="bg1">
                    <a:lumMod val="50000"/>
                  </a:schemeClr>
                </a:solidFill>
              </a:rPr>
              <a:t> </a:t>
            </a:r>
            <a:endParaRPr/>
          </a:p>
        </p:txBody>
      </p:sp>
      <p:sp>
        <p:nvSpPr>
          <p:cNvPr id="22" name="Espace réservé du contenu 5">
            <a:extLst>
              <a:ext uri="{FF2B5EF4-FFF2-40B4-BE49-F238E27FC236}">
                <a16:creationId xmlns:a16="http://schemas.microsoft.com/office/drawing/2014/main" id="{50E43075-DE92-270B-E811-4CA46AA18F2D}"/>
              </a:ext>
            </a:extLst>
          </p:cNvPr>
          <p:cNvSpPr txBox="1">
            <a:spLocks/>
          </p:cNvSpPr>
          <p:nvPr/>
        </p:nvSpPr>
        <p:spPr>
          <a:xfrm>
            <a:off x="1038225" y="3631825"/>
            <a:ext cx="10526246" cy="740656"/>
          </a:xfrm>
          <a:prstGeom prst="rect">
            <a:avLst/>
          </a:prstGeom>
        </p:spPr>
        <p:txBody>
          <a:bodyPr lIns="36000" anchor="t" anchorCtr="0"/>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accent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fr-FR" sz="1300" dirty="0"/>
              <a:t>Q18v2 : D’après l’INSEE (Institut National de la Statistique et des Etudes Economiques), le nombre de naissances a baissé presque tous les ans sur les 10 dernières années, faisant de 2022 le niveau le plus bas depuis le début de la mesure (en 1946). </a:t>
            </a:r>
          </a:p>
          <a:p>
            <a:pPr>
              <a:lnSpc>
                <a:spcPct val="100000"/>
              </a:lnSpc>
              <a:spcBef>
                <a:spcPts val="0"/>
              </a:spcBef>
            </a:pPr>
            <a:r>
              <a:rPr lang="fr-FR" sz="1300" dirty="0"/>
              <a:t>Vous diriez que </a:t>
            </a:r>
            <a:r>
              <a:rPr lang="fr-FR" sz="1300" b="1" dirty="0"/>
              <a:t>la baisse du nombre de naissances en France</a:t>
            </a:r>
            <a:r>
              <a:rPr lang="fr-FR" sz="1300" dirty="0"/>
              <a:t>…  </a:t>
            </a:r>
            <a:r>
              <a:rPr lang="fr-FR" sz="1000" i="1" dirty="0">
                <a:solidFill>
                  <a:schemeClr val="bg1">
                    <a:lumMod val="50000"/>
                  </a:schemeClr>
                </a:solidFill>
              </a:rPr>
              <a:t>Base : ensemble des familles (2504) / le département (100)</a:t>
            </a:r>
          </a:p>
        </p:txBody>
      </p:sp>
      <p:graphicFrame>
        <p:nvGraphicFramePr>
          <p:cNvPr id="23" name="Graphique 10" descr="Set Id=&quot;689470a7d1184b9fa2e64ef238c67d69&quot;&#10;&#10;Set ContentTip=&quot;BARH_Q17V2_NAT_LANDES&quot;&#10;">
            <a:extLst>
              <a:ext uri="{FF2B5EF4-FFF2-40B4-BE49-F238E27FC236}">
                <a16:creationId xmlns:a16="http://schemas.microsoft.com/office/drawing/2014/main" id="{2CF5DB2D-E16D-7991-DE08-F12F15F5EBD4}"/>
              </a:ext>
            </a:extLst>
          </p:cNvPr>
          <p:cNvGraphicFramePr/>
          <p:nvPr>
            <p:extLst>
              <p:ext uri="{D42A27DB-BD31-4B8C-83A1-F6EECF244321}">
                <p14:modId xmlns:p14="http://schemas.microsoft.com/office/powerpoint/2010/main" val="2243415675"/>
              </p:ext>
            </p:extLst>
          </p:nvPr>
        </p:nvGraphicFramePr>
        <p:xfrm>
          <a:off x="1515690" y="1818006"/>
          <a:ext cx="2734183" cy="1761565"/>
        </p:xfrm>
        <a:graphic>
          <a:graphicData uri="http://schemas.openxmlformats.org/drawingml/2006/chart">
            <c:chart xmlns:c="http://schemas.openxmlformats.org/drawingml/2006/chart" xmlns:r="http://schemas.openxmlformats.org/officeDocument/2006/relationships" r:id="rId2"/>
          </a:graphicData>
        </a:graphic>
      </p:graphicFrame>
      <p:sp>
        <p:nvSpPr>
          <p:cNvPr id="25" name="Rectangle : coins arrondis 24">
            <a:extLst>
              <a:ext uri="{FF2B5EF4-FFF2-40B4-BE49-F238E27FC236}">
                <a16:creationId xmlns:a16="http://schemas.microsoft.com/office/drawing/2014/main" id="{7AADC479-1A86-4D12-C005-71BC9699011F}"/>
              </a:ext>
            </a:extLst>
          </p:cNvPr>
          <p:cNvSpPr/>
          <p:nvPr/>
        </p:nvSpPr>
        <p:spPr>
          <a:xfrm>
            <a:off x="7926600" y="1580177"/>
            <a:ext cx="3060000" cy="28427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solidFill>
                  <a:prstClr val="white"/>
                </a:solidFill>
                <a:latin typeface="Myriad Pro" panose="020B0503030403020204" pitchFamily="34" charset="0"/>
              </a:rPr>
              <a:t>Landes</a:t>
            </a:r>
            <a:endParaRPr kumimoji="0" lang="fr-FR" sz="16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endParaRPr>
          </a:p>
        </p:txBody>
      </p:sp>
      <p:sp>
        <p:nvSpPr>
          <p:cNvPr id="26" name="Rectangle : coins arrondis 25">
            <a:extLst>
              <a:ext uri="{FF2B5EF4-FFF2-40B4-BE49-F238E27FC236}">
                <a16:creationId xmlns:a16="http://schemas.microsoft.com/office/drawing/2014/main" id="{433EE5FA-14E6-B9BC-DD31-AAB6922808B8}"/>
              </a:ext>
            </a:extLst>
          </p:cNvPr>
          <p:cNvSpPr/>
          <p:nvPr/>
        </p:nvSpPr>
        <p:spPr>
          <a:xfrm>
            <a:off x="1748781" y="1580177"/>
            <a:ext cx="2268000" cy="284277"/>
          </a:xfrm>
          <a:prstGeom prst="round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France</a:t>
            </a:r>
          </a:p>
        </p:txBody>
      </p:sp>
      <p:sp>
        <p:nvSpPr>
          <p:cNvPr id="28" name="Rectangle 27">
            <a:extLst>
              <a:ext uri="{FF2B5EF4-FFF2-40B4-BE49-F238E27FC236}">
                <a16:creationId xmlns:a16="http://schemas.microsoft.com/office/drawing/2014/main" id="{CFB48EB8-4C44-8DC1-1D7F-C6D3D9EF27DB}"/>
              </a:ext>
            </a:extLst>
          </p:cNvPr>
          <p:cNvSpPr/>
          <p:nvPr/>
        </p:nvSpPr>
        <p:spPr>
          <a:xfrm>
            <a:off x="5318898" y="2208482"/>
            <a:ext cx="1554205" cy="21086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Myriad Pro" panose="020B0503030403020204" charset="0"/>
                <a:ea typeface="+mn-ea"/>
                <a:cs typeface="+mn-cs"/>
              </a:rPr>
              <a:t>A augmenté</a:t>
            </a:r>
          </a:p>
        </p:txBody>
      </p:sp>
      <p:sp>
        <p:nvSpPr>
          <p:cNvPr id="29" name="Rectangle 28">
            <a:extLst>
              <a:ext uri="{FF2B5EF4-FFF2-40B4-BE49-F238E27FC236}">
                <a16:creationId xmlns:a16="http://schemas.microsoft.com/office/drawing/2014/main" id="{F0B5C814-BC32-A6DB-EFEC-70A9A416C581}"/>
              </a:ext>
            </a:extLst>
          </p:cNvPr>
          <p:cNvSpPr/>
          <p:nvPr/>
        </p:nvSpPr>
        <p:spPr>
          <a:xfrm>
            <a:off x="5325707" y="3087928"/>
            <a:ext cx="1540586" cy="21086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Myriad Pro" panose="020B0503030403020204" charset="0"/>
                <a:ea typeface="+mn-ea"/>
                <a:cs typeface="+mn-cs"/>
              </a:rPr>
              <a:t>Ne sait pas</a:t>
            </a:r>
          </a:p>
        </p:txBody>
      </p:sp>
      <p:sp>
        <p:nvSpPr>
          <p:cNvPr id="30" name="Rectangle 29">
            <a:extLst>
              <a:ext uri="{FF2B5EF4-FFF2-40B4-BE49-F238E27FC236}">
                <a16:creationId xmlns:a16="http://schemas.microsoft.com/office/drawing/2014/main" id="{F604D088-81C1-DB12-FE20-6A18384C1050}"/>
              </a:ext>
            </a:extLst>
          </p:cNvPr>
          <p:cNvSpPr/>
          <p:nvPr/>
        </p:nvSpPr>
        <p:spPr>
          <a:xfrm>
            <a:off x="5325707" y="2787678"/>
            <a:ext cx="1540586" cy="210865"/>
          </a:xfrm>
          <a:prstGeom prst="rect">
            <a:avLst/>
          </a:prstGeom>
          <a:solidFill>
            <a:srgbClr val="D7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Myriad Pro" panose="020B0503030403020204" charset="0"/>
                <a:ea typeface="+mn-ea"/>
                <a:cs typeface="+mn-cs"/>
              </a:rPr>
              <a:t>A baissé</a:t>
            </a:r>
          </a:p>
        </p:txBody>
      </p:sp>
      <p:sp>
        <p:nvSpPr>
          <p:cNvPr id="31" name="Rectangle 30">
            <a:extLst>
              <a:ext uri="{FF2B5EF4-FFF2-40B4-BE49-F238E27FC236}">
                <a16:creationId xmlns:a16="http://schemas.microsoft.com/office/drawing/2014/main" id="{AD2E5166-58BC-0259-0A52-282A8977BED6}"/>
              </a:ext>
            </a:extLst>
          </p:cNvPr>
          <p:cNvSpPr/>
          <p:nvPr/>
        </p:nvSpPr>
        <p:spPr>
          <a:xfrm>
            <a:off x="5318897" y="2490772"/>
            <a:ext cx="1554206" cy="2108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lumMod val="65000"/>
                    <a:lumOff val="35000"/>
                  </a:prstClr>
                </a:solidFill>
                <a:effectLst/>
                <a:uLnTx/>
                <a:uFillTx/>
                <a:latin typeface="Myriad Pro" panose="020B0503030403020204" charset="0"/>
                <a:ea typeface="+mn-ea"/>
                <a:cs typeface="+mn-cs"/>
              </a:rPr>
              <a:t>Est resté stable</a:t>
            </a:r>
          </a:p>
        </p:txBody>
      </p:sp>
      <p:graphicFrame>
        <p:nvGraphicFramePr>
          <p:cNvPr id="32" name="Graphique 10" descr="Set Id=&quot;171a048d4fc947c8801bd40c59bf26b9&quot;&#10;&#10;Set ContentTip=&quot;BARH_Q17V2_ENTITE_LANDES&quot;&#10;">
            <a:extLst>
              <a:ext uri="{FF2B5EF4-FFF2-40B4-BE49-F238E27FC236}">
                <a16:creationId xmlns:a16="http://schemas.microsoft.com/office/drawing/2014/main" id="{EB0E8A13-36E6-5108-791C-54B7CFC6B26D}"/>
              </a:ext>
            </a:extLst>
          </p:cNvPr>
          <p:cNvGraphicFramePr/>
          <p:nvPr>
            <p:extLst>
              <p:ext uri="{D42A27DB-BD31-4B8C-83A1-F6EECF244321}">
                <p14:modId xmlns:p14="http://schemas.microsoft.com/office/powerpoint/2010/main" val="1487281686"/>
              </p:ext>
            </p:extLst>
          </p:nvPr>
        </p:nvGraphicFramePr>
        <p:xfrm>
          <a:off x="7874658" y="1818006"/>
          <a:ext cx="2734183" cy="1761565"/>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 coins arrondis 2">
            <a:extLst>
              <a:ext uri="{FF2B5EF4-FFF2-40B4-BE49-F238E27FC236}">
                <a16:creationId xmlns:a16="http://schemas.microsoft.com/office/drawing/2014/main" id="{CD25AAFC-C4BE-80E0-5E97-64ED8CD5F318}"/>
              </a:ext>
            </a:extLst>
          </p:cNvPr>
          <p:cNvSpPr/>
          <p:nvPr/>
        </p:nvSpPr>
        <p:spPr>
          <a:xfrm>
            <a:off x="304100" y="1079919"/>
            <a:ext cx="700145" cy="50405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lumMod val="75000"/>
                    <a:lumOff val="25000"/>
                  </a:schemeClr>
                </a:solidFill>
                <a:latin typeface="Myriad Pro" panose="020B0503030403020204" charset="0"/>
              </a:rPr>
              <a:t>Nouvelle question en 2023</a:t>
            </a:r>
          </a:p>
        </p:txBody>
      </p:sp>
      <p:sp>
        <p:nvSpPr>
          <p:cNvPr id="7" name="Forme libre : forme 6">
            <a:extLst>
              <a:ext uri="{FF2B5EF4-FFF2-40B4-BE49-F238E27FC236}">
                <a16:creationId xmlns:a16="http://schemas.microsoft.com/office/drawing/2014/main" id="{7B19378C-31EA-DB8C-2E3B-54B18690693F}"/>
              </a:ext>
            </a:extLst>
          </p:cNvPr>
          <p:cNvSpPr/>
          <p:nvPr/>
        </p:nvSpPr>
        <p:spPr>
          <a:xfrm>
            <a:off x="1856676" y="4350337"/>
            <a:ext cx="2160000" cy="2160000"/>
          </a:xfrm>
          <a:custGeom>
            <a:avLst/>
            <a:gdLst>
              <a:gd name="connsiteX0" fmla="*/ 0 w 3962400"/>
              <a:gd name="connsiteY0" fmla="*/ 1981423 h 3962845"/>
              <a:gd name="connsiteX1" fmla="*/ 1981200 w 3962400"/>
              <a:gd name="connsiteY1" fmla="*/ 0 h 3962845"/>
              <a:gd name="connsiteX2" fmla="*/ 3962400 w 3962400"/>
              <a:gd name="connsiteY2" fmla="*/ 1981423 h 3962845"/>
              <a:gd name="connsiteX3" fmla="*/ 1981200 w 3962400"/>
              <a:gd name="connsiteY3" fmla="*/ 3962846 h 3962845"/>
              <a:gd name="connsiteX4" fmla="*/ 0 w 3962400"/>
              <a:gd name="connsiteY4" fmla="*/ 1981423 h 3962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400" h="3962845">
                <a:moveTo>
                  <a:pt x="0" y="1981423"/>
                </a:moveTo>
                <a:cubicBezTo>
                  <a:pt x="0" y="887113"/>
                  <a:pt x="887013" y="0"/>
                  <a:pt x="1981200" y="0"/>
                </a:cubicBezTo>
                <a:cubicBezTo>
                  <a:pt x="3075387" y="0"/>
                  <a:pt x="3962400" y="887113"/>
                  <a:pt x="3962400" y="1981423"/>
                </a:cubicBezTo>
                <a:cubicBezTo>
                  <a:pt x="3962400" y="3075733"/>
                  <a:pt x="3075387" y="3962846"/>
                  <a:pt x="1981200" y="3962846"/>
                </a:cubicBezTo>
                <a:cubicBezTo>
                  <a:pt x="887013" y="3962846"/>
                  <a:pt x="0" y="3075733"/>
                  <a:pt x="0" y="1981423"/>
                </a:cubicBezTo>
                <a:close/>
              </a:path>
            </a:pathLst>
          </a:custGeom>
          <a:solidFill>
            <a:schemeClr val="bg2">
              <a:lumMod val="75000"/>
            </a:schemeClr>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626000" tIns="626065" rIns="626000" bIns="626065" numCol="1" spcCol="1270" anchor="ctr" anchorCtr="0">
            <a:noAutofit/>
          </a:bodyPr>
          <a:lstStyle/>
          <a:p>
            <a:pPr marL="0" lvl="0" indent="0" algn="ctr" defTabSz="533400">
              <a:lnSpc>
                <a:spcPct val="90000"/>
              </a:lnSpc>
              <a:spcBef>
                <a:spcPct val="0"/>
              </a:spcBef>
              <a:spcAft>
                <a:spcPct val="35000"/>
              </a:spcAft>
              <a:buNone/>
            </a:pPr>
            <a:endParaRPr lang="fr-FR" sz="1200" kern="1200" dirty="0"/>
          </a:p>
        </p:txBody>
      </p:sp>
      <p:sp>
        <p:nvSpPr>
          <p:cNvPr id="9" name="ZoneTexte 8">
            <a:extLst>
              <a:ext uri="{FF2B5EF4-FFF2-40B4-BE49-F238E27FC236}">
                <a16:creationId xmlns:a16="http://schemas.microsoft.com/office/drawing/2014/main" id="{5FF6A851-4350-4136-2EB5-5BEACA8CEF0E}"/>
              </a:ext>
            </a:extLst>
          </p:cNvPr>
          <p:cNvSpPr txBox="1"/>
          <p:nvPr/>
        </p:nvSpPr>
        <p:spPr>
          <a:xfrm>
            <a:off x="2136242" y="5389719"/>
            <a:ext cx="1600869" cy="954107"/>
          </a:xfrm>
          <a:prstGeom prst="rect">
            <a:avLst/>
          </a:prstGeom>
          <a:noFill/>
        </p:spPr>
        <p:txBody>
          <a:bodyPr wrap="square" rtlCol="0">
            <a:spAutoFit/>
          </a:bodyPr>
          <a:lstStyle>
            <a:defPPr>
              <a:defRPr lang="fr-FR"/>
            </a:defPPr>
            <a:lvl1pPr marR="0" lvl="0" indent="0" fontAlgn="auto">
              <a:lnSpc>
                <a:spcPct val="100000"/>
              </a:lnSpc>
              <a:spcBef>
                <a:spcPts val="0"/>
              </a:spcBef>
              <a:spcAft>
                <a:spcPts val="0"/>
              </a:spcAft>
              <a:buClrTx/>
              <a:buSzTx/>
              <a:buFontTx/>
              <a:buNone/>
              <a:tabLst/>
              <a:defRPr kumimoji="0" b="0" i="0" u="none" strike="noStrike" cap="none" spc="0" normalizeH="0" baseline="0">
                <a:ln>
                  <a:noFill/>
                </a:ln>
                <a:solidFill>
                  <a:prstClr val="black"/>
                </a:solidFill>
                <a:effectLst/>
                <a:uLnTx/>
                <a:uFillTx/>
                <a:latin typeface="Calibri" panose="020F050202020403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chemeClr val="tx1">
                    <a:lumMod val="75000"/>
                    <a:lumOff val="25000"/>
                  </a:schemeClr>
                </a:solidFill>
                <a:effectLst/>
                <a:uLnTx/>
                <a:uFillTx/>
                <a:latin typeface="Myriad Pro" panose="020B0503030403020204" charset="0"/>
                <a:ea typeface="Verdana" panose="020B0604030504040204" pitchFamily="34" charset="0"/>
              </a:rPr>
              <a:t>Sont</a:t>
            </a:r>
            <a:r>
              <a:rPr kumimoji="0" lang="fr-FR" sz="1400" b="1" i="0" u="none" strike="noStrike" kern="0" cap="none" spc="0" normalizeH="0" baseline="0" noProof="0" dirty="0">
                <a:ln>
                  <a:noFill/>
                </a:ln>
                <a:solidFill>
                  <a:prstClr val="black">
                    <a:lumMod val="75000"/>
                    <a:lumOff val="25000"/>
                  </a:prstClr>
                </a:solidFill>
                <a:effectLst/>
                <a:uLnTx/>
                <a:uFillTx/>
                <a:latin typeface="Myriad Pro" panose="020B0503030403020204" charset="0"/>
                <a:ea typeface="Verdana" panose="020B0604030504040204" pitchFamily="34" charset="0"/>
              </a:rPr>
              <a:t> </a:t>
            </a:r>
            <a:r>
              <a:rPr kumimoji="0" lang="fr-FR" sz="1400" b="1" i="0" u="none" strike="noStrike" kern="0" cap="none" spc="0" normalizeH="0" baseline="0" noProof="0" dirty="0">
                <a:ln>
                  <a:noFill/>
                </a:ln>
                <a:solidFill>
                  <a:schemeClr val="tx1"/>
                </a:solidFill>
                <a:effectLst/>
                <a:uLnTx/>
                <a:uFillTx/>
                <a:latin typeface="Myriad Pro" panose="020B0503030403020204" charset="0"/>
                <a:ea typeface="Verdana" panose="020B0604030504040204" pitchFamily="34" charset="0"/>
              </a:rPr>
              <a:t>inquiets de la baisse des naissances </a:t>
            </a:r>
            <a:r>
              <a:rPr kumimoji="0" lang="fr-FR" sz="1400" b="1" i="0" u="none" strike="noStrike" kern="0" cap="none" spc="0" normalizeH="0" baseline="0" noProof="0" dirty="0">
                <a:ln>
                  <a:noFill/>
                </a:ln>
                <a:solidFill>
                  <a:schemeClr val="tx1">
                    <a:lumMod val="75000"/>
                    <a:lumOff val="25000"/>
                  </a:schemeClr>
                </a:solidFill>
                <a:effectLst/>
                <a:uLnTx/>
                <a:uFillTx/>
                <a:latin typeface="Myriad Pro" panose="020B0503030403020204" charset="0"/>
                <a:ea typeface="Verdana" panose="020B0604030504040204" pitchFamily="34" charset="0"/>
              </a:rPr>
              <a:t>pour l’avenir</a:t>
            </a:r>
          </a:p>
        </p:txBody>
      </p:sp>
      <p:sp>
        <p:nvSpPr>
          <p:cNvPr id="12" name="Forme libre : forme 11">
            <a:extLst>
              <a:ext uri="{FF2B5EF4-FFF2-40B4-BE49-F238E27FC236}">
                <a16:creationId xmlns:a16="http://schemas.microsoft.com/office/drawing/2014/main" id="{718BF6DB-A143-74FB-6C15-4D1D9DDB0B16}"/>
              </a:ext>
            </a:extLst>
          </p:cNvPr>
          <p:cNvSpPr/>
          <p:nvPr/>
        </p:nvSpPr>
        <p:spPr>
          <a:xfrm>
            <a:off x="8161749" y="4350337"/>
            <a:ext cx="2160000" cy="2160000"/>
          </a:xfrm>
          <a:custGeom>
            <a:avLst/>
            <a:gdLst>
              <a:gd name="connsiteX0" fmla="*/ 0 w 3962400"/>
              <a:gd name="connsiteY0" fmla="*/ 1981423 h 3962845"/>
              <a:gd name="connsiteX1" fmla="*/ 1981200 w 3962400"/>
              <a:gd name="connsiteY1" fmla="*/ 0 h 3962845"/>
              <a:gd name="connsiteX2" fmla="*/ 3962400 w 3962400"/>
              <a:gd name="connsiteY2" fmla="*/ 1981423 h 3962845"/>
              <a:gd name="connsiteX3" fmla="*/ 1981200 w 3962400"/>
              <a:gd name="connsiteY3" fmla="*/ 3962846 h 3962845"/>
              <a:gd name="connsiteX4" fmla="*/ 0 w 3962400"/>
              <a:gd name="connsiteY4" fmla="*/ 1981423 h 3962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400" h="3962845">
                <a:moveTo>
                  <a:pt x="0" y="1981423"/>
                </a:moveTo>
                <a:cubicBezTo>
                  <a:pt x="0" y="887113"/>
                  <a:pt x="887013" y="0"/>
                  <a:pt x="1981200" y="0"/>
                </a:cubicBezTo>
                <a:cubicBezTo>
                  <a:pt x="3075387" y="0"/>
                  <a:pt x="3962400" y="887113"/>
                  <a:pt x="3962400" y="1981423"/>
                </a:cubicBezTo>
                <a:cubicBezTo>
                  <a:pt x="3962400" y="3075733"/>
                  <a:pt x="3075387" y="3962846"/>
                  <a:pt x="1981200" y="3962846"/>
                </a:cubicBezTo>
                <a:cubicBezTo>
                  <a:pt x="887013" y="3962846"/>
                  <a:pt x="0" y="3075733"/>
                  <a:pt x="0" y="1981423"/>
                </a:cubicBezTo>
                <a:close/>
              </a:path>
            </a:pathLst>
          </a:custGeom>
          <a:solidFill>
            <a:schemeClr val="accent2">
              <a:lumMod val="40000"/>
              <a:lumOff val="60000"/>
            </a:schemeClr>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626000" tIns="626065" rIns="626000" bIns="626065" numCol="1" spcCol="1270" anchor="ctr" anchorCtr="0">
            <a:noAutofit/>
          </a:bodyPr>
          <a:lstStyle/>
          <a:p>
            <a:pPr marL="0" lvl="0" indent="0" algn="ctr" defTabSz="533400">
              <a:lnSpc>
                <a:spcPct val="90000"/>
              </a:lnSpc>
              <a:spcBef>
                <a:spcPct val="0"/>
              </a:spcBef>
              <a:spcAft>
                <a:spcPct val="35000"/>
              </a:spcAft>
              <a:buNone/>
            </a:pPr>
            <a:endParaRPr lang="fr-FR" sz="1200" kern="1200" dirty="0"/>
          </a:p>
        </p:txBody>
      </p:sp>
      <p:sp>
        <p:nvSpPr>
          <p:cNvPr id="13" name="ZoneTexte 12">
            <a:extLst>
              <a:ext uri="{FF2B5EF4-FFF2-40B4-BE49-F238E27FC236}">
                <a16:creationId xmlns:a16="http://schemas.microsoft.com/office/drawing/2014/main" id="{CC2F3909-B59B-6F11-4998-B833CBF59E3F}"/>
              </a:ext>
            </a:extLst>
          </p:cNvPr>
          <p:cNvSpPr txBox="1"/>
          <p:nvPr/>
        </p:nvSpPr>
        <p:spPr>
          <a:xfrm>
            <a:off x="8441315" y="5437344"/>
            <a:ext cx="1600869" cy="954107"/>
          </a:xfrm>
          <a:prstGeom prst="rect">
            <a:avLst/>
          </a:prstGeom>
          <a:noFill/>
        </p:spPr>
        <p:txBody>
          <a:bodyPr wrap="square" rtlCol="0">
            <a:spAutoFit/>
          </a:bodyPr>
          <a:lstStyle>
            <a:defPPr>
              <a:defRPr lang="fr-FR"/>
            </a:defPPr>
            <a:lvl1pPr marR="0" lvl="0" indent="0" fontAlgn="auto">
              <a:lnSpc>
                <a:spcPct val="100000"/>
              </a:lnSpc>
              <a:spcBef>
                <a:spcPts val="0"/>
              </a:spcBef>
              <a:spcAft>
                <a:spcPts val="0"/>
              </a:spcAft>
              <a:buClrTx/>
              <a:buSzTx/>
              <a:buFontTx/>
              <a:buNone/>
              <a:tabLst/>
              <a:defRPr kumimoji="0" b="0" i="0" u="none" strike="noStrike" cap="none" spc="0" normalizeH="0" baseline="0">
                <a:ln>
                  <a:noFill/>
                </a:ln>
                <a:solidFill>
                  <a:prstClr val="black"/>
                </a:solidFill>
                <a:effectLst/>
                <a:uLnTx/>
                <a:uFillTx/>
                <a:latin typeface="Calibri" panose="020F050202020403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chemeClr val="tx1">
                    <a:lumMod val="75000"/>
                    <a:lumOff val="25000"/>
                  </a:schemeClr>
                </a:solidFill>
                <a:effectLst/>
                <a:uLnTx/>
                <a:uFillTx/>
                <a:latin typeface="Myriad Pro" panose="020B0503030403020204" charset="0"/>
                <a:ea typeface="Verdana" panose="020B0604030504040204" pitchFamily="34" charset="0"/>
              </a:rPr>
              <a:t>Sont</a:t>
            </a:r>
            <a:r>
              <a:rPr kumimoji="0" lang="fr-FR" sz="1400" b="1" i="0" u="none" strike="noStrike" kern="0" cap="none" spc="0" normalizeH="0" baseline="0" noProof="0" dirty="0">
                <a:ln>
                  <a:noFill/>
                </a:ln>
                <a:solidFill>
                  <a:prstClr val="black">
                    <a:lumMod val="75000"/>
                    <a:lumOff val="25000"/>
                  </a:prstClr>
                </a:solidFill>
                <a:effectLst/>
                <a:uLnTx/>
                <a:uFillTx/>
                <a:latin typeface="Myriad Pro" panose="020B0503030403020204" charset="0"/>
                <a:ea typeface="Verdana" panose="020B0604030504040204" pitchFamily="34" charset="0"/>
              </a:rPr>
              <a:t> </a:t>
            </a:r>
            <a:r>
              <a:rPr kumimoji="0" lang="fr-FR" sz="1400" b="1" i="0" u="none" strike="noStrike" kern="0" cap="none" spc="0" normalizeH="0" baseline="0" noProof="0" dirty="0">
                <a:ln>
                  <a:noFill/>
                </a:ln>
                <a:solidFill>
                  <a:srgbClr val="881218"/>
                </a:solidFill>
                <a:effectLst/>
                <a:uLnTx/>
                <a:uFillTx/>
                <a:latin typeface="Myriad Pro" panose="020B0503030403020204" charset="0"/>
                <a:ea typeface="Verdana" panose="020B0604030504040204" pitchFamily="34" charset="0"/>
              </a:rPr>
              <a:t>inquiets de la baisse des naissances </a:t>
            </a:r>
            <a:r>
              <a:rPr kumimoji="0" lang="fr-FR" sz="1400" b="1" i="0" u="none" strike="noStrike" kern="0" cap="none" spc="0" normalizeH="0" baseline="0" noProof="0" dirty="0">
                <a:ln>
                  <a:noFill/>
                </a:ln>
                <a:solidFill>
                  <a:schemeClr val="tx1">
                    <a:lumMod val="75000"/>
                    <a:lumOff val="25000"/>
                  </a:schemeClr>
                </a:solidFill>
                <a:effectLst/>
                <a:uLnTx/>
                <a:uFillTx/>
                <a:latin typeface="Myriad Pro" panose="020B0503030403020204" charset="0"/>
                <a:ea typeface="Verdana" panose="020B0604030504040204" pitchFamily="34" charset="0"/>
              </a:rPr>
              <a:t>pour l’avenir</a:t>
            </a:r>
          </a:p>
        </p:txBody>
      </p:sp>
      <p:sp>
        <p:nvSpPr>
          <p:cNvPr id="4" name="Rectangle : coins arrondis 3">
            <a:extLst>
              <a:ext uri="{FF2B5EF4-FFF2-40B4-BE49-F238E27FC236}">
                <a16:creationId xmlns:a16="http://schemas.microsoft.com/office/drawing/2014/main" id="{4D56AFB7-FA36-2103-36B5-CB042AB34D77}"/>
              </a:ext>
            </a:extLst>
          </p:cNvPr>
          <p:cNvSpPr/>
          <p:nvPr/>
        </p:nvSpPr>
        <p:spPr>
          <a:xfrm>
            <a:off x="304100" y="3739213"/>
            <a:ext cx="700145" cy="50405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tx1">
                    <a:lumMod val="75000"/>
                    <a:lumOff val="25000"/>
                  </a:schemeClr>
                </a:solidFill>
                <a:latin typeface="Myriad Pro" panose="020B0503030403020204" charset="0"/>
              </a:rPr>
              <a:t>Nouvelle question en 2023</a:t>
            </a:r>
          </a:p>
        </p:txBody>
      </p:sp>
      <p:sp>
        <p:nvSpPr>
          <p:cNvPr id="5" name="Rectangle 4">
            <a:extLst>
              <a:ext uri="{FF2B5EF4-FFF2-40B4-BE49-F238E27FC236}">
                <a16:creationId xmlns:a16="http://schemas.microsoft.com/office/drawing/2014/main" id="{EA076331-2351-3A99-FAD5-6363991012B0}"/>
              </a:ext>
            </a:extLst>
          </p:cNvPr>
          <p:cNvSpPr/>
          <p:nvPr/>
        </p:nvSpPr>
        <p:spPr>
          <a:xfrm>
            <a:off x="2828925" y="1904996"/>
            <a:ext cx="840103" cy="1653533"/>
          </a:xfrm>
          <a:prstGeom prst="rect">
            <a:avLst/>
          </a:prstGeom>
          <a:no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86351568-58A8-AE07-5EA8-952A58288C5B}"/>
              </a:ext>
            </a:extLst>
          </p:cNvPr>
          <p:cNvSpPr/>
          <p:nvPr/>
        </p:nvSpPr>
        <p:spPr>
          <a:xfrm>
            <a:off x="9202081" y="1904996"/>
            <a:ext cx="840103" cy="1653533"/>
          </a:xfrm>
          <a:prstGeom prst="rect">
            <a:avLst/>
          </a:prstGeom>
          <a:noFill/>
          <a:ln>
            <a:solidFill>
              <a:srgbClr val="D74D4D"/>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6" name="Tableau 15" descr="Set Id=&quot;74da6c0f0ead45bdb8a07ebe2a9e7d04&quot;&#10;&#10;Set ContentTip=&quot;TAB_Q18V2_ENTITE_ST_LANDES&quot;&#10;">
            <a:extLst>
              <a:ext uri="{FF2B5EF4-FFF2-40B4-BE49-F238E27FC236}">
                <a16:creationId xmlns:a16="http://schemas.microsoft.com/office/drawing/2014/main" id="{B0FD73F1-4351-F187-2FE3-51BE74462B5D}"/>
              </a:ext>
            </a:extLst>
          </p:cNvPr>
          <p:cNvGraphicFramePr>
            <a:graphicFrameLocks noGrp="1"/>
          </p:cNvGraphicFramePr>
          <p:nvPr>
            <p:extLst>
              <p:ext uri="{D42A27DB-BD31-4B8C-83A1-F6EECF244321}">
                <p14:modId xmlns:p14="http://schemas.microsoft.com/office/powerpoint/2010/main" val="3281048550"/>
              </p:ext>
            </p:extLst>
          </p:nvPr>
        </p:nvGraphicFramePr>
        <p:xfrm>
          <a:off x="8510906" y="4704816"/>
          <a:ext cx="1505400" cy="762000"/>
        </p:xfrm>
        <a:graphic>
          <a:graphicData uri="http://schemas.openxmlformats.org/drawingml/2006/table">
            <a:tbl>
              <a:tblPr>
                <a:tableStyleId>{2D5ABB26-0587-4C30-8999-92F81FD0307C}</a:tableStyleId>
              </a:tblPr>
              <a:tblGrid>
                <a:gridCol w="1505400">
                  <a:extLst>
                    <a:ext uri="{9D8B030D-6E8A-4147-A177-3AD203B41FA5}">
                      <a16:colId xmlns:a16="http://schemas.microsoft.com/office/drawing/2014/main" val="2305700788"/>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000" b="1" i="0" u="none" strike="noStrike" kern="1200" cap="none" spc="0" normalizeH="0" baseline="0" noProof="0" dirty="0">
                          <a:ln>
                            <a:noFill/>
                          </a:ln>
                          <a:solidFill>
                            <a:schemeClr val="bg1"/>
                          </a:solidFill>
                          <a:effectLst>
                            <a:outerShdw blurRad="60007" dist="310007" dir="7680000" sy="30000" kx="1300200" algn="ctr" rotWithShape="0">
                              <a:prstClr val="black">
                                <a:alpha val="32000"/>
                              </a:prstClr>
                            </a:outerShdw>
                          </a:effectLst>
                          <a:uLnTx/>
                          <a:uFillTx/>
                          <a:latin typeface="Myriad Pro" panose="020B0503030403020204" charset="0"/>
                        </a:rPr>
                        <a:t>52%</a:t>
                      </a:r>
                      <a:endParaRPr/>
                    </a:p>
                  </a:txBody>
                  <a:tcPr marL="0" marR="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134457952"/>
                  </a:ext>
                </a:extLst>
              </a:tr>
            </a:tbl>
          </a:graphicData>
        </a:graphic>
      </p:graphicFrame>
      <p:graphicFrame>
        <p:nvGraphicFramePr>
          <p:cNvPr id="17" name="Tableau 16" descr="&#10;&#10;Set Id=&quot;272f365498af46ec956aad789c5aa664&quot;&#10;&#10;Set ContentTip=&quot;TAB_Q18V2_NAT_ST_LANDES&quot;&#10;">
            <a:extLst>
              <a:ext uri="{FF2B5EF4-FFF2-40B4-BE49-F238E27FC236}">
                <a16:creationId xmlns:a16="http://schemas.microsoft.com/office/drawing/2014/main" id="{20A2651A-6789-7F79-E162-F093A013C2F9}"/>
              </a:ext>
            </a:extLst>
          </p:cNvPr>
          <p:cNvGraphicFramePr>
            <a:graphicFrameLocks noGrp="1"/>
          </p:cNvGraphicFramePr>
          <p:nvPr>
            <p:extLst>
              <p:ext uri="{D42A27DB-BD31-4B8C-83A1-F6EECF244321}">
                <p14:modId xmlns:p14="http://schemas.microsoft.com/office/powerpoint/2010/main" val="2382875242"/>
              </p:ext>
            </p:extLst>
          </p:nvPr>
        </p:nvGraphicFramePr>
        <p:xfrm>
          <a:off x="2217289" y="4662383"/>
          <a:ext cx="1438774" cy="766903"/>
        </p:xfrm>
        <a:graphic>
          <a:graphicData uri="http://schemas.openxmlformats.org/drawingml/2006/table">
            <a:tbl>
              <a:tblPr>
                <a:tableStyleId>{2D5ABB26-0587-4C30-8999-92F81FD0307C}</a:tableStyleId>
              </a:tblPr>
              <a:tblGrid>
                <a:gridCol w="1438774">
                  <a:extLst>
                    <a:ext uri="{9D8B030D-6E8A-4147-A177-3AD203B41FA5}">
                      <a16:colId xmlns:a16="http://schemas.microsoft.com/office/drawing/2014/main" val="2305700788"/>
                    </a:ext>
                  </a:extLst>
                </a:gridCol>
              </a:tblGrid>
              <a:tr h="7669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000" b="1" i="0" u="none" strike="noStrike" kern="1200" cap="none" spc="0" normalizeH="0" baseline="0" noProof="0" dirty="0">
                          <a:ln>
                            <a:noFill/>
                          </a:ln>
                          <a:solidFill>
                            <a:schemeClr val="bg1"/>
                          </a:solidFill>
                          <a:effectLst>
                            <a:outerShdw blurRad="60007" dist="310007" dir="7680000" sy="30000" kx="1300200" algn="ctr" rotWithShape="0">
                              <a:prstClr val="black">
                                <a:alpha val="32000"/>
                              </a:prstClr>
                            </a:outerShdw>
                          </a:effectLst>
                          <a:uLnTx/>
                          <a:uFillTx/>
                          <a:latin typeface="Myriad Pro" panose="020B0503030403020204" charset="0"/>
                        </a:rPr>
                        <a:t>44%</a:t>
                      </a:r>
                      <a:endParaRPr/>
                    </a:p>
                  </a:txBody>
                  <a:tcPr marL="0" marR="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134457952"/>
                  </a:ext>
                </a:extLst>
              </a:tr>
            </a:tbl>
          </a:graphicData>
        </a:graphic>
      </p:graphicFrame>
    </p:spTree>
    <p:extLst>
      <p:ext uri="{BB962C8B-B14F-4D97-AF65-F5344CB8AC3E}">
        <p14:creationId xmlns:p14="http://schemas.microsoft.com/office/powerpoint/2010/main" val="1080719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C1E87A69-59A1-4876-AFD7-B15F447ADF85}"/>
              </a:ext>
            </a:extLst>
          </p:cNvPr>
          <p:cNvSpPr>
            <a:spLocks noGrp="1"/>
          </p:cNvSpPr>
          <p:nvPr>
            <p:ph sz="quarter" idx="10"/>
          </p:nvPr>
        </p:nvSpPr>
        <p:spPr>
          <a:xfrm>
            <a:off x="2501658" y="3636963"/>
            <a:ext cx="8100000" cy="1346200"/>
          </a:xfrm>
        </p:spPr>
        <p:txBody>
          <a:bodyPr/>
          <a:lstStyle/>
          <a:p>
            <a:r>
              <a:rPr lang="fr-FR" b="1" dirty="0">
                <a:solidFill>
                  <a:srgbClr val="13AFB7"/>
                </a:solidFill>
              </a:rPr>
              <a:t>Questions barométriques</a:t>
            </a:r>
          </a:p>
          <a:p>
            <a:r>
              <a:rPr lang="fr-FR" sz="2000" dirty="0"/>
              <a:t>Conciliation, politique familiale, difficultés parentales, budget…</a:t>
            </a:r>
          </a:p>
          <a:p>
            <a:r>
              <a:rPr lang="fr-FR" sz="1800" b="1" dirty="0"/>
              <a:t>Chaque année, 5 questions posées aux parents</a:t>
            </a:r>
          </a:p>
          <a:p>
            <a:endParaRPr lang="fr-FR" b="1" dirty="0">
              <a:solidFill>
                <a:srgbClr val="13AFB7"/>
              </a:solidFill>
            </a:endParaRPr>
          </a:p>
        </p:txBody>
      </p:sp>
    </p:spTree>
    <p:extLst>
      <p:ext uri="{BB962C8B-B14F-4D97-AF65-F5344CB8AC3E}">
        <p14:creationId xmlns:p14="http://schemas.microsoft.com/office/powerpoint/2010/main" val="1746945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37939E3-C149-5872-00E6-3A931D9ADB18}"/>
              </a:ext>
            </a:extLst>
          </p:cNvPr>
          <p:cNvSpPr>
            <a:spLocks noGrp="1"/>
          </p:cNvSpPr>
          <p:nvPr>
            <p:ph type="body" sz="quarter" idx="10"/>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0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La famille, une dimension fondamentale pour les parents, plus encore dans les Landes :</a:t>
            </a:r>
            <a:r>
              <a:rPr lang="fr-FR" sz="2000" dirty="0">
                <a:solidFill>
                  <a:prstClr val="black"/>
                </a:solidFill>
              </a:rPr>
              <a:t> près de 9/10 la jugent très importante.</a:t>
            </a:r>
            <a:endParaRPr kumimoji="0" lang="fr-FR" sz="2000" b="0" i="0" u="none" strike="noStrike" kern="1200" cap="none" spc="0" normalizeH="0" baseline="0" noProof="0" dirty="0">
              <a:ln>
                <a:noFill/>
              </a:ln>
              <a:solidFill>
                <a:prstClr val="black"/>
              </a:solidFill>
              <a:effectLst/>
              <a:uLnTx/>
              <a:uFillTx/>
              <a:latin typeface="Myriad Pro" panose="020B0503030403020204"/>
              <a:ea typeface="Times New Roman" panose="02020603050405020304" pitchFamily="18" charset="0"/>
              <a:cs typeface="Times New Roman" panose="02020603050405020304" pitchFamily="18" charset="0"/>
            </a:endParaRPr>
          </a:p>
        </p:txBody>
      </p:sp>
      <p:sp>
        <p:nvSpPr>
          <p:cNvPr id="7" name="Espace réservé du contenu 5">
            <a:extLst>
              <a:ext uri="{FF2B5EF4-FFF2-40B4-BE49-F238E27FC236}">
                <a16:creationId xmlns:a16="http://schemas.microsoft.com/office/drawing/2014/main" id="{38D69CEE-A55A-8D7F-A6D7-A18721FB6AD4}"/>
              </a:ext>
            </a:extLst>
          </p:cNvPr>
          <p:cNvSpPr>
            <a:spLocks noGrp="1"/>
          </p:cNvSpPr>
          <p:nvPr>
            <p:ph sz="quarter" idx="11"/>
          </p:nvPr>
        </p:nvSpPr>
        <p:spPr>
          <a:xfrm>
            <a:off x="1038225" y="1127426"/>
            <a:ext cx="9849600" cy="467475"/>
          </a:xfrm>
        </p:spPr>
        <p:txBody>
          <a:bodyPr/>
          <a:lstStyle/>
          <a:p>
            <a:pPr>
              <a:lnSpc>
                <a:spcPct val="100000"/>
              </a:lnSpc>
              <a:spcBef>
                <a:spcPts val="0"/>
              </a:spcBef>
            </a:pPr>
            <a:r>
              <a:rPr lang="fr-FR" sz="1300" dirty="0"/>
              <a:t>B1 : Pour vous, </a:t>
            </a:r>
            <a:r>
              <a:rPr lang="fr-FR" sz="1300" b="1" dirty="0"/>
              <a:t>la vie de famille </a:t>
            </a:r>
            <a:r>
              <a:rPr lang="fr-FR" sz="1300" dirty="0"/>
              <a:t>est une dimension…</a:t>
            </a:r>
            <a:endParaRPr lang="fr-FR" sz="1300" b="1" dirty="0"/>
          </a:p>
          <a:p>
            <a:pPr>
              <a:lnSpc>
                <a:spcPct val="100000"/>
              </a:lnSpc>
              <a:spcBef>
                <a:spcPts val="0"/>
              </a:spcBef>
            </a:pPr>
            <a:r>
              <a:rPr lang="fr-FR" sz="1050" i="1" dirty="0">
                <a:solidFill>
                  <a:schemeClr val="bg1">
                    <a:lumMod val="50000"/>
                  </a:schemeClr>
                </a:solidFill>
              </a:rPr>
              <a:t>Base : ensemble France (2504) / le département (100)</a:t>
            </a:r>
          </a:p>
          <a:p>
            <a:pPr>
              <a:lnSpc>
                <a:spcPct val="100000"/>
              </a:lnSpc>
              <a:spcBef>
                <a:spcPts val="0"/>
              </a:spcBef>
            </a:pPr>
            <a:r>
              <a:rPr lang="fr-FR" sz="1050" b="1" i="1" dirty="0">
                <a:solidFill>
                  <a:schemeClr val="bg1">
                    <a:lumMod val="50000"/>
                  </a:schemeClr>
                </a:solidFill>
              </a:rPr>
              <a:t> </a:t>
            </a:r>
            <a:endParaRPr/>
          </a:p>
          <a:p>
            <a:pPr>
              <a:lnSpc>
                <a:spcPct val="100000"/>
              </a:lnSpc>
              <a:spcBef>
                <a:spcPts val="0"/>
              </a:spcBef>
            </a:pPr>
            <a:endParaRPr lang="fr-FR" dirty="0"/>
          </a:p>
        </p:txBody>
      </p:sp>
      <p:sp>
        <p:nvSpPr>
          <p:cNvPr id="8" name="Rectangle 7">
            <a:extLst>
              <a:ext uri="{FF2B5EF4-FFF2-40B4-BE49-F238E27FC236}">
                <a16:creationId xmlns:a16="http://schemas.microsoft.com/office/drawing/2014/main" id="{B6F9D5D8-83A4-187F-9E6D-D1992BC7036E}"/>
              </a:ext>
            </a:extLst>
          </p:cNvPr>
          <p:cNvSpPr/>
          <p:nvPr/>
        </p:nvSpPr>
        <p:spPr>
          <a:xfrm>
            <a:off x="93835" y="1167526"/>
            <a:ext cx="900000" cy="3872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000" dirty="0">
                <a:latin typeface="Myriad Pro" panose="020B0503030403020204"/>
              </a:rPr>
              <a:t>Question barométrique</a:t>
            </a:r>
          </a:p>
        </p:txBody>
      </p:sp>
      <p:sp>
        <p:nvSpPr>
          <p:cNvPr id="13" name="Ellipse 12">
            <a:extLst>
              <a:ext uri="{FF2B5EF4-FFF2-40B4-BE49-F238E27FC236}">
                <a16:creationId xmlns:a16="http://schemas.microsoft.com/office/drawing/2014/main" id="{471097BC-C8B7-8342-D940-8CB3C0AB4A57}"/>
              </a:ext>
            </a:extLst>
          </p:cNvPr>
          <p:cNvSpPr/>
          <p:nvPr/>
        </p:nvSpPr>
        <p:spPr>
          <a:xfrm>
            <a:off x="6891720" y="2293843"/>
            <a:ext cx="3094770" cy="299421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ZoneTexte 14">
            <a:extLst>
              <a:ext uri="{FF2B5EF4-FFF2-40B4-BE49-F238E27FC236}">
                <a16:creationId xmlns:a16="http://schemas.microsoft.com/office/drawing/2014/main" id="{FDB9B8A7-22FB-6D37-E25D-204B433683CD}"/>
              </a:ext>
            </a:extLst>
          </p:cNvPr>
          <p:cNvSpPr txBox="1"/>
          <p:nvPr/>
        </p:nvSpPr>
        <p:spPr>
          <a:xfrm>
            <a:off x="7170104" y="3585950"/>
            <a:ext cx="2538002" cy="877163"/>
          </a:xfrm>
          <a:prstGeom prst="rect">
            <a:avLst/>
          </a:prstGeom>
          <a:noFill/>
        </p:spPr>
        <p:txBody>
          <a:bodyPr wrap="square" rtlCol="1" anchor="ctr">
            <a:spAutoFit/>
          </a:bodyPr>
          <a:lstStyle>
            <a:defPPr>
              <a:defRPr lang="fr-FR"/>
            </a:defPPr>
            <a:lvl1pPr marR="0" lvl="0" indent="0" algn="r" fontAlgn="auto">
              <a:lnSpc>
                <a:spcPct val="100000"/>
              </a:lnSpc>
              <a:spcBef>
                <a:spcPts val="0"/>
              </a:spcBef>
              <a:spcAft>
                <a:spcPts val="0"/>
              </a:spcAft>
              <a:buClrTx/>
              <a:buSzTx/>
              <a:buFontTx/>
              <a:buNone/>
              <a:tabLst/>
              <a:defRPr kumimoji="0" sz="1300" b="1" i="0" u="none" strike="noStrike" kern="0" cap="none" spc="0" normalizeH="0" baseline="0">
                <a:ln>
                  <a:noFill/>
                </a:ln>
                <a:solidFill>
                  <a:prstClr val="black">
                    <a:lumMod val="75000"/>
                    <a:lumOff val="25000"/>
                  </a:prstClr>
                </a:solidFill>
                <a:effectLst/>
                <a:uLnTx/>
                <a:uFillTx/>
                <a:latin typeface="Myriad Pro" panose="020B0503030403020204" charset="0"/>
                <a:ea typeface="Verdana" panose="020B0604030504040204" pitchFamily="34" charset="0"/>
                <a:cs typeface="Verdana" panose="020B060403050404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700" b="1" i="0" u="none" strike="noStrike" kern="0" cap="none" spc="0" normalizeH="0" baseline="0" noProof="0" dirty="0">
                <a:ln>
                  <a:noFill/>
                </a:ln>
                <a:solidFill>
                  <a:schemeClr val="tx1">
                    <a:lumMod val="75000"/>
                    <a:lumOff val="25000"/>
                  </a:schemeClr>
                </a:solidFill>
                <a:effectLst/>
                <a:uLnTx/>
                <a:uFillTx/>
                <a:latin typeface="Myriad Pro" panose="020B0503030403020204" charset="0"/>
                <a:ea typeface="Verdana" panose="020B0604030504040204" pitchFamily="34" charset="0"/>
              </a:rPr>
              <a:t>Estiment que la vie de famille est</a:t>
            </a:r>
            <a:r>
              <a:rPr kumimoji="0" lang="fr-FR" sz="1700" b="1" i="0" u="none" strike="noStrike" kern="0" cap="none" spc="0" normalizeH="0" baseline="0" noProof="0" dirty="0">
                <a:ln>
                  <a:noFill/>
                </a:ln>
                <a:solidFill>
                  <a:prstClr val="black">
                    <a:lumMod val="75000"/>
                    <a:lumOff val="25000"/>
                  </a:prstClr>
                </a:solidFill>
                <a:effectLst/>
                <a:uLnTx/>
                <a:uFillTx/>
                <a:latin typeface="Myriad Pro" panose="020B0503030403020204" charset="0"/>
                <a:ea typeface="Verdana" panose="020B0604030504040204" pitchFamily="34" charset="0"/>
              </a:rPr>
              <a:t> </a:t>
            </a:r>
            <a:r>
              <a:rPr kumimoji="0" lang="fr-FR" sz="1700" b="1" i="0" u="none" strike="noStrike" kern="0" cap="none" spc="0" normalizeH="0" baseline="0" noProof="0" dirty="0">
                <a:ln>
                  <a:noFill/>
                </a:ln>
                <a:solidFill>
                  <a:srgbClr val="0A5A5E"/>
                </a:solidFill>
                <a:effectLst/>
                <a:uLnTx/>
                <a:uFillTx/>
                <a:latin typeface="Myriad Pro" panose="020B0503030403020204" charset="0"/>
                <a:ea typeface="Verdana" panose="020B0604030504040204" pitchFamily="34" charset="0"/>
              </a:rPr>
              <a:t>une dimension importante</a:t>
            </a:r>
          </a:p>
        </p:txBody>
      </p:sp>
      <p:sp>
        <p:nvSpPr>
          <p:cNvPr id="17" name="Ellipse 16">
            <a:extLst>
              <a:ext uri="{FF2B5EF4-FFF2-40B4-BE49-F238E27FC236}">
                <a16:creationId xmlns:a16="http://schemas.microsoft.com/office/drawing/2014/main" id="{88BE2544-0753-D898-570D-503AED94BEFA}"/>
              </a:ext>
            </a:extLst>
          </p:cNvPr>
          <p:cNvSpPr/>
          <p:nvPr/>
        </p:nvSpPr>
        <p:spPr>
          <a:xfrm>
            <a:off x="1079619" y="2293843"/>
            <a:ext cx="3094770" cy="299421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ZoneTexte 18">
            <a:extLst>
              <a:ext uri="{FF2B5EF4-FFF2-40B4-BE49-F238E27FC236}">
                <a16:creationId xmlns:a16="http://schemas.microsoft.com/office/drawing/2014/main" id="{7BBFBE8B-13BC-48BD-DE31-DE01F0750EE2}"/>
              </a:ext>
            </a:extLst>
          </p:cNvPr>
          <p:cNvSpPr txBox="1"/>
          <p:nvPr/>
        </p:nvSpPr>
        <p:spPr>
          <a:xfrm>
            <a:off x="1358003" y="3585951"/>
            <a:ext cx="2538002" cy="877163"/>
          </a:xfrm>
          <a:prstGeom prst="rect">
            <a:avLst/>
          </a:prstGeom>
          <a:noFill/>
        </p:spPr>
        <p:txBody>
          <a:bodyPr wrap="square" rtlCol="1" anchor="ctr">
            <a:spAutoFit/>
          </a:bodyPr>
          <a:lstStyle>
            <a:defPPr>
              <a:defRPr lang="fr-FR"/>
            </a:defPPr>
            <a:lvl1pPr marR="0" lvl="0" indent="0" algn="r" fontAlgn="auto">
              <a:lnSpc>
                <a:spcPct val="100000"/>
              </a:lnSpc>
              <a:spcBef>
                <a:spcPts val="0"/>
              </a:spcBef>
              <a:spcAft>
                <a:spcPts val="0"/>
              </a:spcAft>
              <a:buClrTx/>
              <a:buSzTx/>
              <a:buFontTx/>
              <a:buNone/>
              <a:tabLst/>
              <a:defRPr kumimoji="0" sz="1300" b="1" i="0" u="none" strike="noStrike" kern="0" cap="none" spc="0" normalizeH="0" baseline="0">
                <a:ln>
                  <a:noFill/>
                </a:ln>
                <a:solidFill>
                  <a:prstClr val="black">
                    <a:lumMod val="75000"/>
                    <a:lumOff val="25000"/>
                  </a:prstClr>
                </a:solidFill>
                <a:effectLst/>
                <a:uLnTx/>
                <a:uFillTx/>
                <a:latin typeface="Myriad Pro" panose="020B0503030403020204" charset="0"/>
                <a:ea typeface="Verdana" panose="020B0604030504040204" pitchFamily="34" charset="0"/>
                <a:cs typeface="Verdana" panose="020B060403050404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700" b="1" i="0" u="none" strike="noStrike" kern="0" cap="none" spc="0" normalizeH="0" baseline="0" noProof="0" dirty="0">
                <a:ln>
                  <a:noFill/>
                </a:ln>
                <a:solidFill>
                  <a:schemeClr val="tx1">
                    <a:lumMod val="75000"/>
                    <a:lumOff val="25000"/>
                  </a:schemeClr>
                </a:solidFill>
                <a:effectLst/>
                <a:uLnTx/>
                <a:uFillTx/>
                <a:latin typeface="Myriad Pro" panose="020B0503030403020204" charset="0"/>
                <a:ea typeface="Verdana" panose="020B0604030504040204" pitchFamily="34" charset="0"/>
              </a:rPr>
              <a:t>Estiment que la vie de famille est </a:t>
            </a:r>
            <a:r>
              <a:rPr kumimoji="0" lang="fr-FR" sz="1700" b="1" i="0" u="none" strike="noStrike" kern="0" cap="none" spc="0" normalizeH="0" baseline="0" noProof="0" dirty="0">
                <a:ln>
                  <a:noFill/>
                </a:ln>
                <a:solidFill>
                  <a:schemeClr val="tx1"/>
                </a:solidFill>
                <a:effectLst/>
                <a:uLnTx/>
                <a:uFillTx/>
                <a:latin typeface="Myriad Pro" panose="020B0503030403020204" charset="0"/>
                <a:ea typeface="Verdana" panose="020B0604030504040204" pitchFamily="34" charset="0"/>
              </a:rPr>
              <a:t>une dimension importante</a:t>
            </a:r>
          </a:p>
        </p:txBody>
      </p:sp>
      <p:sp>
        <p:nvSpPr>
          <p:cNvPr id="26" name="Rectangle : coins arrondis 25">
            <a:extLst>
              <a:ext uri="{FF2B5EF4-FFF2-40B4-BE49-F238E27FC236}">
                <a16:creationId xmlns:a16="http://schemas.microsoft.com/office/drawing/2014/main" id="{7D79EB70-97CB-E9F5-ED1C-ACF86E432723}"/>
              </a:ext>
            </a:extLst>
          </p:cNvPr>
          <p:cNvSpPr/>
          <p:nvPr/>
        </p:nvSpPr>
        <p:spPr>
          <a:xfrm>
            <a:off x="7305105" y="1899067"/>
            <a:ext cx="3060000" cy="28427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solidFill>
                  <a:prstClr val="white"/>
                </a:solidFill>
                <a:latin typeface="Myriad Pro" panose="020B0503030403020204" pitchFamily="34" charset="0"/>
              </a:rPr>
              <a:t>Landes</a:t>
            </a:r>
            <a:endParaRPr kumimoji="0" lang="fr-FR" sz="16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endParaRPr>
          </a:p>
        </p:txBody>
      </p:sp>
      <p:sp>
        <p:nvSpPr>
          <p:cNvPr id="27" name="Rectangle : coins arrondis 26">
            <a:extLst>
              <a:ext uri="{FF2B5EF4-FFF2-40B4-BE49-F238E27FC236}">
                <a16:creationId xmlns:a16="http://schemas.microsoft.com/office/drawing/2014/main" id="{70BA9D7F-93D4-EBAA-24C7-46A4A1085E4F}"/>
              </a:ext>
            </a:extLst>
          </p:cNvPr>
          <p:cNvSpPr/>
          <p:nvPr/>
        </p:nvSpPr>
        <p:spPr>
          <a:xfrm>
            <a:off x="1493004" y="1899067"/>
            <a:ext cx="2268000" cy="284277"/>
          </a:xfrm>
          <a:prstGeom prst="round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France</a:t>
            </a:r>
          </a:p>
        </p:txBody>
      </p:sp>
      <p:sp>
        <p:nvSpPr>
          <p:cNvPr id="9" name="Forme libre : forme 8">
            <a:extLst>
              <a:ext uri="{FF2B5EF4-FFF2-40B4-BE49-F238E27FC236}">
                <a16:creationId xmlns:a16="http://schemas.microsoft.com/office/drawing/2014/main" id="{4906A595-F6CF-CE1D-F725-84CC321C6B0E}"/>
              </a:ext>
            </a:extLst>
          </p:cNvPr>
          <p:cNvSpPr/>
          <p:nvPr/>
        </p:nvSpPr>
        <p:spPr>
          <a:xfrm>
            <a:off x="3768155" y="3700862"/>
            <a:ext cx="2160000" cy="2160000"/>
          </a:xfrm>
          <a:custGeom>
            <a:avLst/>
            <a:gdLst>
              <a:gd name="connsiteX0" fmla="*/ 0 w 1610969"/>
              <a:gd name="connsiteY0" fmla="*/ 805300 h 1610600"/>
              <a:gd name="connsiteX1" fmla="*/ 805485 w 1610969"/>
              <a:gd name="connsiteY1" fmla="*/ 0 h 1610600"/>
              <a:gd name="connsiteX2" fmla="*/ 1610970 w 1610969"/>
              <a:gd name="connsiteY2" fmla="*/ 805300 h 1610600"/>
              <a:gd name="connsiteX3" fmla="*/ 805485 w 1610969"/>
              <a:gd name="connsiteY3" fmla="*/ 1610600 h 1610600"/>
              <a:gd name="connsiteX4" fmla="*/ 0 w 1610969"/>
              <a:gd name="connsiteY4" fmla="*/ 805300 h 161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0969" h="1610600">
                <a:moveTo>
                  <a:pt x="0" y="805300"/>
                </a:moveTo>
                <a:cubicBezTo>
                  <a:pt x="0" y="360545"/>
                  <a:pt x="360628" y="0"/>
                  <a:pt x="805485" y="0"/>
                </a:cubicBezTo>
                <a:cubicBezTo>
                  <a:pt x="1250342" y="0"/>
                  <a:pt x="1610970" y="360545"/>
                  <a:pt x="1610970" y="805300"/>
                </a:cubicBezTo>
                <a:cubicBezTo>
                  <a:pt x="1610970" y="1250055"/>
                  <a:pt x="1250342" y="1610600"/>
                  <a:pt x="805485" y="1610600"/>
                </a:cubicBezTo>
                <a:cubicBezTo>
                  <a:pt x="360628" y="1610600"/>
                  <a:pt x="0" y="1250055"/>
                  <a:pt x="0" y="805300"/>
                </a:cubicBezTo>
                <a:close/>
              </a:path>
            </a:pathLst>
          </a:custGeom>
          <a:solidFill>
            <a:srgbClr val="F2F2F2"/>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81641" tIns="281587" rIns="281641" bIns="281587" numCol="1" spcCol="1270" anchor="ctr" anchorCtr="0">
            <a:noAutofit/>
          </a:bodyPr>
          <a:lstStyle/>
          <a:p>
            <a:pPr marL="0" lvl="0" indent="0" algn="ctr" defTabSz="533400">
              <a:lnSpc>
                <a:spcPct val="90000"/>
              </a:lnSpc>
              <a:spcBef>
                <a:spcPct val="0"/>
              </a:spcBef>
              <a:spcAft>
                <a:spcPct val="35000"/>
              </a:spcAft>
              <a:buNone/>
            </a:pPr>
            <a:endParaRPr lang="fr-FR" sz="1200" kern="1200" dirty="0"/>
          </a:p>
        </p:txBody>
      </p:sp>
      <p:sp>
        <p:nvSpPr>
          <p:cNvPr id="16" name="ZoneTexte 15">
            <a:extLst>
              <a:ext uri="{FF2B5EF4-FFF2-40B4-BE49-F238E27FC236}">
                <a16:creationId xmlns:a16="http://schemas.microsoft.com/office/drawing/2014/main" id="{96472E86-784B-174F-63EC-70F5AB0DBF2C}"/>
              </a:ext>
            </a:extLst>
          </p:cNvPr>
          <p:cNvSpPr txBox="1"/>
          <p:nvPr/>
        </p:nvSpPr>
        <p:spPr>
          <a:xfrm>
            <a:off x="3877455" y="4771666"/>
            <a:ext cx="1938686" cy="461665"/>
          </a:xfrm>
          <a:prstGeom prst="rect">
            <a:avLst/>
          </a:prstGeom>
          <a:noFill/>
        </p:spPr>
        <p:txBody>
          <a:bodyPr wrap="square" rtlCol="0">
            <a:spAutoFit/>
          </a:bodyPr>
          <a:lstStyle>
            <a:defPPr>
              <a:defRPr lang="fr-FR"/>
            </a:defPPr>
            <a:lvl1pPr marR="0" lvl="0" indent="0" fontAlgn="auto">
              <a:lnSpc>
                <a:spcPct val="100000"/>
              </a:lnSpc>
              <a:spcBef>
                <a:spcPts val="0"/>
              </a:spcBef>
              <a:spcAft>
                <a:spcPts val="0"/>
              </a:spcAft>
              <a:buClrTx/>
              <a:buSzTx/>
              <a:buFontTx/>
              <a:buNone/>
              <a:tabLst/>
              <a:defRPr kumimoji="0" b="0" i="0" u="none" strike="noStrike" cap="none" spc="0" normalizeH="0" baseline="0">
                <a:ln>
                  <a:noFill/>
                </a:ln>
                <a:solidFill>
                  <a:prstClr val="black"/>
                </a:solidFill>
                <a:effectLst/>
                <a:uLnTx/>
                <a:uFillTx/>
                <a:latin typeface="Calibri" panose="020F050202020403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black">
                    <a:lumMod val="75000"/>
                    <a:lumOff val="25000"/>
                  </a:prstClr>
                </a:solidFill>
                <a:effectLst/>
                <a:uLnTx/>
                <a:uFillTx/>
                <a:latin typeface="Myriad Pro" panose="020B0503030403020204" charset="0"/>
                <a:ea typeface="Verdana" panose="020B0604030504040204" pitchFamily="34" charset="0"/>
              </a:rPr>
              <a:t>La jugent même </a:t>
            </a:r>
            <a:r>
              <a:rPr kumimoji="0" lang="fr-FR" sz="1200" b="1" i="0" u="none" strike="noStrike" kern="0" cap="none" spc="0" normalizeH="0" baseline="0" noProof="0" dirty="0">
                <a:ln>
                  <a:noFill/>
                </a:ln>
                <a:solidFill>
                  <a:schemeClr val="tx1"/>
                </a:solidFill>
                <a:effectLst/>
                <a:uLnTx/>
                <a:uFillTx/>
                <a:latin typeface="Myriad Pro" panose="020B0503030403020204" charset="0"/>
                <a:ea typeface="Verdana" panose="020B0604030504040204" pitchFamily="34" charset="0"/>
              </a:rPr>
              <a:t>très importante</a:t>
            </a:r>
          </a:p>
        </p:txBody>
      </p:sp>
      <p:sp>
        <p:nvSpPr>
          <p:cNvPr id="21" name="Forme libre : forme 20">
            <a:extLst>
              <a:ext uri="{FF2B5EF4-FFF2-40B4-BE49-F238E27FC236}">
                <a16:creationId xmlns:a16="http://schemas.microsoft.com/office/drawing/2014/main" id="{5318840D-4812-5A07-1103-3FE2C65806B8}"/>
              </a:ext>
            </a:extLst>
          </p:cNvPr>
          <p:cNvSpPr/>
          <p:nvPr/>
        </p:nvSpPr>
        <p:spPr>
          <a:xfrm>
            <a:off x="9540533" y="3699152"/>
            <a:ext cx="2160000" cy="2160000"/>
          </a:xfrm>
          <a:custGeom>
            <a:avLst/>
            <a:gdLst>
              <a:gd name="connsiteX0" fmla="*/ 0 w 1610969"/>
              <a:gd name="connsiteY0" fmla="*/ 805300 h 1610600"/>
              <a:gd name="connsiteX1" fmla="*/ 805485 w 1610969"/>
              <a:gd name="connsiteY1" fmla="*/ 0 h 1610600"/>
              <a:gd name="connsiteX2" fmla="*/ 1610970 w 1610969"/>
              <a:gd name="connsiteY2" fmla="*/ 805300 h 1610600"/>
              <a:gd name="connsiteX3" fmla="*/ 805485 w 1610969"/>
              <a:gd name="connsiteY3" fmla="*/ 1610600 h 1610600"/>
              <a:gd name="connsiteX4" fmla="*/ 0 w 1610969"/>
              <a:gd name="connsiteY4" fmla="*/ 805300 h 161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0969" h="1610600">
                <a:moveTo>
                  <a:pt x="0" y="805300"/>
                </a:moveTo>
                <a:cubicBezTo>
                  <a:pt x="0" y="360545"/>
                  <a:pt x="360628" y="0"/>
                  <a:pt x="805485" y="0"/>
                </a:cubicBezTo>
                <a:cubicBezTo>
                  <a:pt x="1250342" y="0"/>
                  <a:pt x="1610970" y="360545"/>
                  <a:pt x="1610970" y="805300"/>
                </a:cubicBezTo>
                <a:cubicBezTo>
                  <a:pt x="1610970" y="1250055"/>
                  <a:pt x="1250342" y="1610600"/>
                  <a:pt x="805485" y="1610600"/>
                </a:cubicBezTo>
                <a:cubicBezTo>
                  <a:pt x="360628" y="1610600"/>
                  <a:pt x="0" y="1250055"/>
                  <a:pt x="0" y="805300"/>
                </a:cubicBezTo>
                <a:close/>
              </a:path>
            </a:pathLst>
          </a:custGeom>
          <a:solidFill>
            <a:srgbClr val="F2F2F2"/>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81641" tIns="281587" rIns="281641" bIns="281587" numCol="1" spcCol="1270" anchor="ctr" anchorCtr="0">
            <a:noAutofit/>
          </a:bodyPr>
          <a:lstStyle/>
          <a:p>
            <a:pPr marL="0" lvl="0" indent="0" algn="ctr" defTabSz="533400">
              <a:lnSpc>
                <a:spcPct val="90000"/>
              </a:lnSpc>
              <a:spcBef>
                <a:spcPct val="0"/>
              </a:spcBef>
              <a:spcAft>
                <a:spcPct val="35000"/>
              </a:spcAft>
              <a:buNone/>
            </a:pPr>
            <a:endParaRPr lang="fr-FR" sz="1200" kern="1200" dirty="0"/>
          </a:p>
        </p:txBody>
      </p:sp>
      <p:sp>
        <p:nvSpPr>
          <p:cNvPr id="34" name="ZoneTexte 33">
            <a:extLst>
              <a:ext uri="{FF2B5EF4-FFF2-40B4-BE49-F238E27FC236}">
                <a16:creationId xmlns:a16="http://schemas.microsoft.com/office/drawing/2014/main" id="{E2F3BBEA-B547-3999-2EB3-13A25A3F5C5F}"/>
              </a:ext>
            </a:extLst>
          </p:cNvPr>
          <p:cNvSpPr txBox="1"/>
          <p:nvPr/>
        </p:nvSpPr>
        <p:spPr>
          <a:xfrm>
            <a:off x="9670380" y="4771666"/>
            <a:ext cx="1938686" cy="461665"/>
          </a:xfrm>
          <a:prstGeom prst="rect">
            <a:avLst/>
          </a:prstGeom>
          <a:noFill/>
        </p:spPr>
        <p:txBody>
          <a:bodyPr wrap="square" rtlCol="0">
            <a:spAutoFit/>
          </a:bodyPr>
          <a:lstStyle>
            <a:defPPr>
              <a:defRPr lang="fr-FR"/>
            </a:defPPr>
            <a:lvl1pPr marR="0" lvl="0" indent="0" fontAlgn="auto">
              <a:lnSpc>
                <a:spcPct val="100000"/>
              </a:lnSpc>
              <a:spcBef>
                <a:spcPts val="0"/>
              </a:spcBef>
              <a:spcAft>
                <a:spcPts val="0"/>
              </a:spcAft>
              <a:buClrTx/>
              <a:buSzTx/>
              <a:buFontTx/>
              <a:buNone/>
              <a:tabLst/>
              <a:defRPr kumimoji="0" b="0" i="0" u="none" strike="noStrike" cap="none" spc="0" normalizeH="0" baseline="0">
                <a:ln>
                  <a:noFill/>
                </a:ln>
                <a:solidFill>
                  <a:prstClr val="black"/>
                </a:solidFill>
                <a:effectLst/>
                <a:uLnTx/>
                <a:uFillTx/>
                <a:latin typeface="Calibri" panose="020F050202020403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black">
                    <a:lumMod val="75000"/>
                    <a:lumOff val="25000"/>
                  </a:prstClr>
                </a:solidFill>
                <a:effectLst/>
                <a:uLnTx/>
                <a:uFillTx/>
                <a:latin typeface="Myriad Pro" panose="020B0503030403020204" charset="0"/>
                <a:ea typeface="Verdana" panose="020B0604030504040204" pitchFamily="34" charset="0"/>
              </a:rPr>
              <a:t>La jugent même </a:t>
            </a:r>
            <a:r>
              <a:rPr kumimoji="0" lang="fr-FR" sz="1200" b="1" i="0" u="none" strike="noStrike" kern="0" cap="none" spc="0" normalizeH="0" baseline="0" noProof="0" dirty="0">
                <a:ln>
                  <a:noFill/>
                </a:ln>
                <a:solidFill>
                  <a:srgbClr val="0A5A5E"/>
                </a:solidFill>
                <a:effectLst/>
                <a:uLnTx/>
                <a:uFillTx/>
                <a:latin typeface="Myriad Pro" panose="020B0503030403020204" charset="0"/>
                <a:ea typeface="Verdana" panose="020B0604030504040204" pitchFamily="34" charset="0"/>
              </a:rPr>
              <a:t>très importante</a:t>
            </a:r>
          </a:p>
        </p:txBody>
      </p:sp>
      <p:grpSp>
        <p:nvGrpSpPr>
          <p:cNvPr id="11" name="Groupe 10">
            <a:extLst>
              <a:ext uri="{FF2B5EF4-FFF2-40B4-BE49-F238E27FC236}">
                <a16:creationId xmlns:a16="http://schemas.microsoft.com/office/drawing/2014/main" id="{9A69C680-6807-91B5-5DFB-AF527762069D}"/>
              </a:ext>
            </a:extLst>
          </p:cNvPr>
          <p:cNvGrpSpPr/>
          <p:nvPr/>
        </p:nvGrpSpPr>
        <p:grpSpPr>
          <a:xfrm>
            <a:off x="8296275" y="6535417"/>
            <a:ext cx="3461363" cy="261610"/>
            <a:chOff x="6524625" y="6535417"/>
            <a:chExt cx="3461363" cy="261610"/>
          </a:xfrm>
        </p:grpSpPr>
        <p:sp>
          <p:nvSpPr>
            <p:cNvPr id="12" name="ZoneTexte 11">
              <a:extLst>
                <a:ext uri="{FF2B5EF4-FFF2-40B4-BE49-F238E27FC236}">
                  <a16:creationId xmlns:a16="http://schemas.microsoft.com/office/drawing/2014/main" id="{2F356BA2-28D2-73EE-F4CF-25EF4189A530}"/>
                </a:ext>
              </a:extLst>
            </p:cNvPr>
            <p:cNvSpPr txBox="1"/>
            <p:nvPr/>
          </p:nvSpPr>
          <p:spPr>
            <a:xfrm>
              <a:off x="7233311" y="6535417"/>
              <a:ext cx="275267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lumMod val="75000"/>
                      <a:lumOff val="25000"/>
                    </a:prstClr>
                  </a:solidFill>
                  <a:effectLst/>
                  <a:uLnTx/>
                  <a:uFillTx/>
                  <a:latin typeface="Myriad Pro" panose="020B0503030403020204" charset="0"/>
                  <a:ea typeface="+mn-ea"/>
                  <a:cs typeface="+mn-cs"/>
                </a:rPr>
                <a:t>: différence significative </a:t>
              </a:r>
              <a:r>
                <a:rPr kumimoji="0" lang="fr-FR" sz="1100" b="0" i="0" u="none" strike="noStrike" kern="1200" cap="none" spc="0" normalizeH="0" baseline="0" noProof="0" dirty="0">
                  <a:ln>
                    <a:noFill/>
                  </a:ln>
                  <a:solidFill>
                    <a:srgbClr val="00B050"/>
                  </a:solidFill>
                  <a:effectLst/>
                  <a:uLnTx/>
                  <a:uFillTx/>
                  <a:latin typeface="Myriad Pro" panose="020B0503030403020204" charset="0"/>
                  <a:ea typeface="+mn-ea"/>
                  <a:cs typeface="+mn-cs"/>
                </a:rPr>
                <a:t>positive</a:t>
              </a:r>
              <a:r>
                <a:rPr kumimoji="0" lang="fr-FR" sz="1100" b="0" i="0" u="none" strike="noStrike" kern="1200" cap="none" spc="0" normalizeH="0" baseline="0" noProof="0" dirty="0">
                  <a:ln>
                    <a:noFill/>
                  </a:ln>
                  <a:solidFill>
                    <a:prstClr val="black">
                      <a:lumMod val="75000"/>
                      <a:lumOff val="25000"/>
                    </a:prstClr>
                  </a:solidFill>
                  <a:effectLst/>
                  <a:uLnTx/>
                  <a:uFillTx/>
                  <a:latin typeface="Myriad Pro" panose="020B0503030403020204" charset="0"/>
                  <a:ea typeface="+mn-ea"/>
                  <a:cs typeface="+mn-cs"/>
                </a:rPr>
                <a:t>/</a:t>
              </a:r>
              <a:r>
                <a:rPr kumimoji="0" lang="fr-FR" sz="1100" b="0" i="0" u="none" strike="noStrike" kern="1200" cap="none" spc="0" normalizeH="0" baseline="0" noProof="0" dirty="0">
                  <a:ln>
                    <a:noFill/>
                  </a:ln>
                  <a:solidFill>
                    <a:srgbClr val="FF0000"/>
                  </a:solidFill>
                  <a:effectLst/>
                  <a:uLnTx/>
                  <a:uFillTx/>
                  <a:latin typeface="Myriad Pro" panose="020B0503030403020204" charset="0"/>
                  <a:ea typeface="+mn-ea"/>
                  <a:cs typeface="+mn-cs"/>
                </a:rPr>
                <a:t>négative</a:t>
              </a:r>
              <a:endParaRPr kumimoji="0" lang="fr-FR" sz="1100" b="0" i="0" u="none" strike="noStrike" kern="1200" cap="none" spc="0" normalizeH="0" baseline="0" noProof="0" dirty="0">
                <a:ln>
                  <a:noFill/>
                </a:ln>
                <a:solidFill>
                  <a:prstClr val="black">
                    <a:lumMod val="75000"/>
                    <a:lumOff val="25000"/>
                  </a:prstClr>
                </a:solidFill>
                <a:effectLst/>
                <a:uLnTx/>
                <a:uFillTx/>
                <a:latin typeface="Myriad Pro" panose="020B0503030403020204" charset="0"/>
                <a:ea typeface="+mn-ea"/>
                <a:cs typeface="+mn-cs"/>
              </a:endParaRPr>
            </a:p>
          </p:txBody>
        </p:sp>
        <p:sp>
          <p:nvSpPr>
            <p:cNvPr id="22" name="ZoneTexte 21">
              <a:extLst>
                <a:ext uri="{FF2B5EF4-FFF2-40B4-BE49-F238E27FC236}">
                  <a16:creationId xmlns:a16="http://schemas.microsoft.com/office/drawing/2014/main" id="{E6ED73FD-1CC5-8F73-75A5-D29B04A86F3A}"/>
                </a:ext>
              </a:extLst>
            </p:cNvPr>
            <p:cNvSpPr txBox="1"/>
            <p:nvPr/>
          </p:nvSpPr>
          <p:spPr>
            <a:xfrm>
              <a:off x="6930300" y="6569303"/>
              <a:ext cx="360000" cy="215444"/>
            </a:xfrm>
            <a:prstGeom prst="rect">
              <a:avLst/>
            </a:prstGeom>
            <a:solidFill>
              <a:srgbClr val="FF0000"/>
            </a:solidFill>
          </p:spPr>
          <p:txBody>
            <a:bodyPr wrap="square" rtlCol="0" anchor="ctr">
              <a:spAutoFit/>
            </a:bodyPr>
            <a:lstStyle/>
            <a:p>
              <a:pPr algn="ctr"/>
              <a:r>
                <a:rPr lang="fr-FR" sz="800" b="1" dirty="0">
                  <a:solidFill>
                    <a:schemeClr val="bg1"/>
                  </a:solidFill>
                </a:rPr>
                <a:t>xx%</a:t>
              </a:r>
            </a:p>
          </p:txBody>
        </p:sp>
        <p:sp>
          <p:nvSpPr>
            <p:cNvPr id="23" name="ZoneTexte 22">
              <a:extLst>
                <a:ext uri="{FF2B5EF4-FFF2-40B4-BE49-F238E27FC236}">
                  <a16:creationId xmlns:a16="http://schemas.microsoft.com/office/drawing/2014/main" id="{094FAB0F-EB30-C9E7-3FFB-33EFF496A9D0}"/>
                </a:ext>
              </a:extLst>
            </p:cNvPr>
            <p:cNvSpPr txBox="1"/>
            <p:nvPr/>
          </p:nvSpPr>
          <p:spPr>
            <a:xfrm>
              <a:off x="6524625" y="6569303"/>
              <a:ext cx="360000" cy="215444"/>
            </a:xfrm>
            <a:prstGeom prst="rect">
              <a:avLst/>
            </a:prstGeom>
            <a:solidFill>
              <a:srgbClr val="00B050"/>
            </a:solidFill>
          </p:spPr>
          <p:txBody>
            <a:bodyPr wrap="square" rtlCol="0" anchor="ctr">
              <a:spAutoFit/>
            </a:bodyPr>
            <a:lstStyle/>
            <a:p>
              <a:pPr algn="ctr"/>
              <a:r>
                <a:rPr lang="fr-FR" sz="800" b="1" dirty="0">
                  <a:solidFill>
                    <a:schemeClr val="bg1"/>
                  </a:solidFill>
                </a:rPr>
                <a:t>xx%</a:t>
              </a:r>
            </a:p>
          </p:txBody>
        </p:sp>
      </p:grpSp>
      <p:graphicFrame>
        <p:nvGraphicFramePr>
          <p:cNvPr id="4" name="Tableau 3" descr="Set Id=&quot;9913aa969bed4c76a28a4ae78431b247&quot;&#10;&#10;Set ContentTip=&quot;TAB_B1_NAT_ST_LANDES&quot;&#10;">
            <a:extLst>
              <a:ext uri="{FF2B5EF4-FFF2-40B4-BE49-F238E27FC236}">
                <a16:creationId xmlns:a16="http://schemas.microsoft.com/office/drawing/2014/main" id="{3220CAB5-1BD3-FDC2-FA0B-6CD7F62281BC}"/>
              </a:ext>
            </a:extLst>
          </p:cNvPr>
          <p:cNvGraphicFramePr>
            <a:graphicFrameLocks noGrp="1"/>
          </p:cNvGraphicFramePr>
          <p:nvPr>
            <p:extLst>
              <p:ext uri="{D42A27DB-BD31-4B8C-83A1-F6EECF244321}">
                <p14:modId xmlns:p14="http://schemas.microsoft.com/office/powerpoint/2010/main" val="1866502731"/>
              </p:ext>
            </p:extLst>
          </p:nvPr>
        </p:nvGraphicFramePr>
        <p:xfrm>
          <a:off x="1476909" y="2715763"/>
          <a:ext cx="2174133" cy="929640"/>
        </p:xfrm>
        <a:graphic>
          <a:graphicData uri="http://schemas.openxmlformats.org/drawingml/2006/table">
            <a:tbl>
              <a:tblPr>
                <a:tableStyleId>{2D5ABB26-0587-4C30-8999-92F81FD0307C}</a:tableStyleId>
              </a:tblPr>
              <a:tblGrid>
                <a:gridCol w="2174133">
                  <a:extLst>
                    <a:ext uri="{9D8B030D-6E8A-4147-A177-3AD203B41FA5}">
                      <a16:colId xmlns:a16="http://schemas.microsoft.com/office/drawing/2014/main" val="2305700788"/>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500" b="1" i="0" u="none" strike="noStrike" kern="1200" cap="none" spc="0" normalizeH="0" baseline="0" noProof="0" dirty="0">
                          <a:ln>
                            <a:noFill/>
                          </a:ln>
                          <a:solidFill>
                            <a:srgbClr val="404040"/>
                          </a:solidFill>
                          <a:effectLst>
                            <a:outerShdw blurRad="60007" dist="310007" dir="7680000" sy="30000" kx="1300200" algn="ctr" rotWithShape="0">
                              <a:prstClr val="black">
                                <a:alpha val="32000"/>
                              </a:prstClr>
                            </a:outerShdw>
                          </a:effectLst>
                          <a:uLnTx/>
                          <a:uFillTx/>
                          <a:latin typeface="Myriad Pro" panose="020B0503030403020204" charset="0"/>
                        </a:rPr>
                        <a:t>99%</a:t>
                      </a:r>
                      <a:endParaRP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134457952"/>
                  </a:ext>
                </a:extLst>
              </a:tr>
            </a:tbl>
          </a:graphicData>
        </a:graphic>
      </p:graphicFrame>
      <p:graphicFrame>
        <p:nvGraphicFramePr>
          <p:cNvPr id="6" name="Tableau 5" descr="Set Id=&quot;e044e77eb3614839b2c17b48d6ae2f35&quot;&#10;&#10;Set ContentTip=&quot;TAB_B1_NAT_TRES_LANDES&quot;&#10;">
            <a:extLst>
              <a:ext uri="{FF2B5EF4-FFF2-40B4-BE49-F238E27FC236}">
                <a16:creationId xmlns:a16="http://schemas.microsoft.com/office/drawing/2014/main" id="{7D12AFB6-6737-54B7-D2FE-69812D7333E7}"/>
              </a:ext>
            </a:extLst>
          </p:cNvPr>
          <p:cNvGraphicFramePr>
            <a:graphicFrameLocks noGrp="1"/>
          </p:cNvGraphicFramePr>
          <p:nvPr>
            <p:extLst>
              <p:ext uri="{D42A27DB-BD31-4B8C-83A1-F6EECF244321}">
                <p14:modId xmlns:p14="http://schemas.microsoft.com/office/powerpoint/2010/main" val="3775175446"/>
              </p:ext>
            </p:extLst>
          </p:nvPr>
        </p:nvGraphicFramePr>
        <p:xfrm>
          <a:off x="4073743" y="4063939"/>
          <a:ext cx="1573172" cy="701040"/>
        </p:xfrm>
        <a:graphic>
          <a:graphicData uri="http://schemas.openxmlformats.org/drawingml/2006/table">
            <a:tbl>
              <a:tblPr>
                <a:tableStyleId>{2D5ABB26-0587-4C30-8999-92F81FD0307C}</a:tableStyleId>
              </a:tblPr>
              <a:tblGrid>
                <a:gridCol w="1573172">
                  <a:extLst>
                    <a:ext uri="{9D8B030D-6E8A-4147-A177-3AD203B41FA5}">
                      <a16:colId xmlns:a16="http://schemas.microsoft.com/office/drawing/2014/main" val="2305700788"/>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srgbClr val="404040"/>
                          </a:solidFill>
                          <a:effectLst>
                            <a:outerShdw blurRad="60007" dist="310007" dir="7680000" sy="30000" kx="1300200" algn="ctr" rotWithShape="0">
                              <a:prstClr val="black">
                                <a:alpha val="32000"/>
                              </a:prstClr>
                            </a:outerShdw>
                          </a:effectLst>
                          <a:uLnTx/>
                          <a:uFillTx/>
                          <a:latin typeface="Myriad Pro" panose="020B0503030403020204" charset="0"/>
                        </a:rPr>
                        <a:t>76%</a:t>
                      </a:r>
                      <a:r>
                        <a:rPr kumimoji="0" lang="fr-FR" sz="1400" b="1" i="0" u="none" strike="noStrike" kern="1200" cap="none" spc="0" normalizeH="0" baseline="0" noProof="0" dirty="0">
                          <a:ln>
                            <a:noFill/>
                          </a:ln>
                          <a:solidFill>
                            <a:srgbClr val="404040"/>
                          </a:solidFill>
                          <a:effectLst>
                            <a:outerShdw blurRad="60007" dist="310007" dir="7680000" sy="30000" kx="1300200" algn="ctr" rotWithShape="0">
                              <a:prstClr val="black">
                                <a:alpha val="32000"/>
                              </a:prstClr>
                            </a:outerShdw>
                          </a:effectLst>
                          <a:uLnTx/>
                          <a:uFillTx/>
                          <a:latin typeface="Wingdings 3"/>
                        </a:rPr>
                        <a:t>q</a:t>
                      </a:r>
                      <a:r>
                        <a:rPr kumimoji="0" lang="fr-FR" sz="1400" b="1" i="0" u="none" strike="noStrike" kern="1200" cap="none" spc="0" normalizeH="0" baseline="0" noProof="0" dirty="0">
                          <a:ln>
                            <a:noFill/>
                          </a:ln>
                          <a:solidFill>
                            <a:srgbClr val="404040"/>
                          </a:solidFill>
                          <a:effectLst>
                            <a:outerShdw blurRad="60007" dist="310007" dir="7680000" sy="30000" kx="1300200" algn="ctr" rotWithShape="0">
                              <a:prstClr val="black">
                                <a:alpha val="32000"/>
                              </a:prstClr>
                            </a:outerShdw>
                          </a:effectLst>
                          <a:uLnTx/>
                          <a:uFillTx/>
                          <a:latin typeface="Myriad Pro" panose="020B0503030403020204" charset="0"/>
                        </a:rPr>
                        <a:t>-5</a:t>
                      </a:r>
                      <a:endParaRP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134457952"/>
                  </a:ext>
                </a:extLst>
              </a:tr>
            </a:tbl>
          </a:graphicData>
        </a:graphic>
      </p:graphicFrame>
      <p:graphicFrame>
        <p:nvGraphicFramePr>
          <p:cNvPr id="5" name="Tableau 4" descr="&#10;&#10;Set Id=&quot;81ed35e8d02941d2bd7dc52d613fe8a1&quot;&#10;&#10;Set ContentTip=&quot;TAB_B1_ENTITE_ST_LANDES&quot;&#10;">
            <a:extLst>
              <a:ext uri="{FF2B5EF4-FFF2-40B4-BE49-F238E27FC236}">
                <a16:creationId xmlns:a16="http://schemas.microsoft.com/office/drawing/2014/main" id="{943DD684-BB37-4488-6D8F-D139FDF577F7}"/>
              </a:ext>
            </a:extLst>
          </p:cNvPr>
          <p:cNvGraphicFramePr>
            <a:graphicFrameLocks noGrp="1"/>
          </p:cNvGraphicFramePr>
          <p:nvPr>
            <p:extLst>
              <p:ext uri="{D42A27DB-BD31-4B8C-83A1-F6EECF244321}">
                <p14:modId xmlns:p14="http://schemas.microsoft.com/office/powerpoint/2010/main" val="688538382"/>
              </p:ext>
            </p:extLst>
          </p:nvPr>
        </p:nvGraphicFramePr>
        <p:xfrm>
          <a:off x="7351982" y="2683636"/>
          <a:ext cx="2137072" cy="929640"/>
        </p:xfrm>
        <a:graphic>
          <a:graphicData uri="http://schemas.openxmlformats.org/drawingml/2006/table">
            <a:tbl>
              <a:tblPr>
                <a:tableStyleId>{2D5ABB26-0587-4C30-8999-92F81FD0307C}</a:tableStyleId>
              </a:tblPr>
              <a:tblGrid>
                <a:gridCol w="2137072">
                  <a:extLst>
                    <a:ext uri="{9D8B030D-6E8A-4147-A177-3AD203B41FA5}">
                      <a16:colId xmlns:a16="http://schemas.microsoft.com/office/drawing/2014/main" val="2305700788"/>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500" b="1" i="0" u="none" strike="noStrike" kern="1200" cap="none" spc="0" normalizeH="0" baseline="0" noProof="0" dirty="0">
                          <a:ln>
                            <a:noFill/>
                          </a:ln>
                          <a:solidFill>
                            <a:srgbClr val="0A5A5E"/>
                          </a:solidFill>
                          <a:effectLst>
                            <a:outerShdw blurRad="60007" dist="310007" dir="7680000" sy="30000" kx="1300200" algn="ctr" rotWithShape="0">
                              <a:prstClr val="black">
                                <a:alpha val="32000"/>
                              </a:prstClr>
                            </a:outerShdw>
                          </a:effectLst>
                          <a:uLnTx/>
                          <a:uFillTx/>
                          <a:latin typeface="Myriad Pro" panose="020B0503030403020204" charset="0"/>
                        </a:rPr>
                        <a:t>100%</a:t>
                      </a:r>
                      <a:endParaRP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134457952"/>
                  </a:ext>
                </a:extLst>
              </a:tr>
            </a:tbl>
          </a:graphicData>
        </a:graphic>
      </p:graphicFrame>
      <p:graphicFrame>
        <p:nvGraphicFramePr>
          <p:cNvPr id="18" name="Tableau 17" descr="&#10;&#10;Set Id=&quot;58db44c132da416b9f7a800546556697&quot;&#10;&#10;Set ContentTip=&quot;TAB_B1_ENTITE_TRES_LANDES&quot;&#10;">
            <a:extLst>
              <a:ext uri="{FF2B5EF4-FFF2-40B4-BE49-F238E27FC236}">
                <a16:creationId xmlns:a16="http://schemas.microsoft.com/office/drawing/2014/main" id="{CE19DD88-673F-52C0-E191-CD19952F3BCB}"/>
              </a:ext>
            </a:extLst>
          </p:cNvPr>
          <p:cNvGraphicFramePr>
            <a:graphicFrameLocks noGrp="1"/>
          </p:cNvGraphicFramePr>
          <p:nvPr>
            <p:extLst>
              <p:ext uri="{D42A27DB-BD31-4B8C-83A1-F6EECF244321}">
                <p14:modId xmlns:p14="http://schemas.microsoft.com/office/powerpoint/2010/main" val="1157335215"/>
              </p:ext>
            </p:extLst>
          </p:nvPr>
        </p:nvGraphicFramePr>
        <p:xfrm>
          <a:off x="9830865" y="4073858"/>
          <a:ext cx="1574814" cy="701040"/>
        </p:xfrm>
        <a:graphic>
          <a:graphicData uri="http://schemas.openxmlformats.org/drawingml/2006/table">
            <a:tbl>
              <a:tblPr>
                <a:tableStyleId>{2D5ABB26-0587-4C30-8999-92F81FD0307C}</a:tableStyleId>
              </a:tblPr>
              <a:tblGrid>
                <a:gridCol w="1574814">
                  <a:extLst>
                    <a:ext uri="{9D8B030D-6E8A-4147-A177-3AD203B41FA5}">
                      <a16:colId xmlns:a16="http://schemas.microsoft.com/office/drawing/2014/main" val="2305700788"/>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srgbClr val="FFFFFF"/>
                          </a:solidFill>
                          <a:effectLst>
                            <a:outerShdw blurRad="60007" dist="310007" dir="7680000" sy="30000" kx="1300200" algn="ctr" rotWithShape="0">
                              <a:prstClr val="black">
                                <a:alpha val="32000"/>
                              </a:prstClr>
                            </a:outerShdw>
                          </a:effectLst>
                          <a:uLnTx/>
                          <a:uFillTx/>
                          <a:latin typeface="Myriad Pro" panose="020B0503030403020204" charset="0"/>
                        </a:rPr>
                        <a:t>86%</a:t>
                      </a:r>
                      <a:endParaRPr/>
                    </a:p>
                  </a:txBody>
                  <a:tcPr>
                    <a:lnL>
                      <a:noFill/>
                    </a:lnL>
                    <a:lnR>
                      <a:noFill/>
                    </a:lnR>
                    <a:lnT>
                      <a:noFill/>
                    </a:lnT>
                    <a:lnB>
                      <a:noFill/>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4134457952"/>
                  </a:ext>
                </a:extLst>
              </a:tr>
            </a:tbl>
          </a:graphicData>
        </a:graphic>
      </p:graphicFrame>
      <p:sp>
        <p:nvSpPr>
          <p:cNvPr id="10" name="TextBox 2">
            <a:extLst>
              <a:ext uri="{FF2B5EF4-FFF2-40B4-BE49-F238E27FC236}">
                <a16:creationId xmlns:a16="http://schemas.microsoft.com/office/drawing/2014/main" id="{05BED00A-7749-C62B-B88F-2DAC6D55546E}"/>
              </a:ext>
            </a:extLst>
          </p:cNvPr>
          <p:cNvSpPr txBox="1"/>
          <p:nvPr/>
        </p:nvSpPr>
        <p:spPr>
          <a:xfrm>
            <a:off x="8609925" y="6320165"/>
            <a:ext cx="329072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schemeClr val="tx1">
                    <a:lumMod val="75000"/>
                    <a:lumOff val="25000"/>
                  </a:schemeClr>
                </a:solidFill>
                <a:effectLst/>
                <a:uLnTx/>
                <a:uFillTx/>
                <a:latin typeface="Myriad Pro" panose="020B0503030403020204" pitchFamily="34" charset="0"/>
                <a:ea typeface="+mn-ea"/>
                <a:cs typeface="+mn-cs"/>
                <a:sym typeface="Wingdings 3" panose="05040102010807070707" pitchFamily="18" charset="2"/>
              </a:rPr>
              <a:t></a:t>
            </a:r>
            <a:r>
              <a:rPr kumimoji="0" lang="fr-FR" sz="1050" b="0" i="0" u="none" strike="noStrike" kern="1200" cap="none" spc="0" normalizeH="0" baseline="0" noProof="0" dirty="0">
                <a:ln>
                  <a:noFill/>
                </a:ln>
                <a:solidFill>
                  <a:schemeClr val="tx1">
                    <a:lumMod val="75000"/>
                    <a:lumOff val="25000"/>
                  </a:schemeClr>
                </a:solidFill>
                <a:effectLst/>
                <a:uLnTx/>
                <a:uFillTx/>
                <a:latin typeface="Myriad Pro" panose="020B0503030403020204"/>
                <a:ea typeface="+mn-ea"/>
                <a:cs typeface="+mn-cs"/>
                <a:sym typeface="Wingdings 3" panose="05040102010807070707" pitchFamily="18" charset="2"/>
              </a:rPr>
              <a:t> </a:t>
            </a:r>
            <a:r>
              <a:rPr kumimoji="0" lang="fr-FR" sz="10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sym typeface="Wingdings 3" panose="05040102010807070707" pitchFamily="18" charset="2"/>
              </a:rPr>
              <a:t>/</a:t>
            </a:r>
            <a:r>
              <a:rPr kumimoji="0" lang="fr-FR" sz="1050" b="0" i="0" u="none" strike="noStrike" kern="1200" cap="none" spc="0" normalizeH="0" baseline="0" noProof="0" dirty="0">
                <a:ln>
                  <a:noFill/>
                </a:ln>
                <a:solidFill>
                  <a:schemeClr val="tx1">
                    <a:lumMod val="75000"/>
                    <a:lumOff val="25000"/>
                  </a:schemeClr>
                </a:solidFill>
                <a:effectLst/>
                <a:uLnTx/>
                <a:uFillTx/>
                <a:latin typeface="Myriad Pro" panose="020B0503030403020204"/>
                <a:ea typeface="+mn-ea"/>
                <a:cs typeface="+mn-cs"/>
                <a:sym typeface="Wingdings 3" panose="05040102010807070707" pitchFamily="18" charset="2"/>
              </a:rPr>
              <a:t> </a:t>
            </a:r>
            <a:r>
              <a:rPr kumimoji="0" lang="fr-FR" sz="1050" b="0" i="0" u="none" strike="noStrike" kern="1200" cap="none" spc="0" normalizeH="0" baseline="0" noProof="0" dirty="0">
                <a:ln>
                  <a:noFill/>
                </a:ln>
                <a:solidFill>
                  <a:schemeClr val="tx1">
                    <a:lumMod val="75000"/>
                    <a:lumOff val="25000"/>
                  </a:schemeClr>
                </a:solidFill>
                <a:effectLst/>
                <a:uLnTx/>
                <a:uFillTx/>
                <a:latin typeface="Myriad Pro" panose="020B0503030403020204" pitchFamily="34" charset="0"/>
                <a:ea typeface="+mn-ea"/>
                <a:cs typeface="+mn-cs"/>
                <a:sym typeface="Wingdings 3" panose="05040102010807070707" pitchFamily="18" charset="2"/>
              </a:rPr>
              <a:t></a:t>
            </a:r>
            <a:r>
              <a:rPr kumimoji="0" lang="fr-FR" sz="1050" b="0" i="0" u="none" strike="noStrike" kern="1200" cap="none" spc="0" normalizeH="0" baseline="0" noProof="0" dirty="0">
                <a:ln>
                  <a:noFill/>
                </a:ln>
                <a:solidFill>
                  <a:schemeClr val="tx1">
                    <a:lumMod val="75000"/>
                    <a:lumOff val="25000"/>
                  </a:schemeClr>
                </a:solidFill>
                <a:effectLst/>
                <a:uLnTx/>
                <a:uFillTx/>
                <a:latin typeface="Myriad Pro" panose="020B0503030403020204"/>
                <a:ea typeface="+mn-ea"/>
                <a:cs typeface="+mn-cs"/>
                <a:sym typeface="Wingdings 3" panose="05040102010807070707" pitchFamily="18" charset="2"/>
              </a:rPr>
              <a:t> </a:t>
            </a:r>
            <a:r>
              <a:rPr lang="fr-FR" sz="1100" dirty="0">
                <a:solidFill>
                  <a:schemeClr val="tx1">
                    <a:lumMod val="75000"/>
                    <a:lumOff val="25000"/>
                  </a:schemeClr>
                </a:solidFill>
                <a:latin typeface="Myriad Pro" panose="020B0503030403020204"/>
                <a:ea typeface="+mn-ea"/>
                <a:cs typeface="+mn-cs"/>
                <a:sym typeface="Wingdings 3" panose="05040102010807070707" pitchFamily="18" charset="2"/>
              </a:rPr>
              <a:t>é</a:t>
            </a:r>
            <a:r>
              <a:rPr kumimoji="0" lang="fr-FR" sz="1100" b="0" i="0" u="none" strike="noStrike" kern="1200" cap="none" spc="0" normalizeH="0" baseline="0" noProof="0" dirty="0">
                <a:ln>
                  <a:noFill/>
                </a:ln>
                <a:solidFill>
                  <a:schemeClr val="tx1">
                    <a:lumMod val="75000"/>
                    <a:lumOff val="25000"/>
                  </a:schemeClr>
                </a:solidFill>
                <a:effectLst/>
                <a:uLnTx/>
                <a:uFillTx/>
                <a:latin typeface="Myriad Pro" panose="020B0503030403020204"/>
              </a:rPr>
              <a:t>volutions par rapport à la vague de 2022</a:t>
            </a:r>
          </a:p>
        </p:txBody>
      </p:sp>
    </p:spTree>
    <p:extLst>
      <p:ext uri="{BB962C8B-B14F-4D97-AF65-F5344CB8AC3E}">
        <p14:creationId xmlns:p14="http://schemas.microsoft.com/office/powerpoint/2010/main" val="701676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Graphique 31" descr="Set Id=&quot;9dfad6e39c58468dac482b9151c8a22c&quot;&#10;&#10;Set ContentTip=&quot;BARRECUMEVO_B2_ENTITE_LANDES&quot;&#10;">
            <a:extLst>
              <a:ext uri="{FF2B5EF4-FFF2-40B4-BE49-F238E27FC236}">
                <a16:creationId xmlns:a16="http://schemas.microsoft.com/office/drawing/2014/main" id="{3464A7DD-292A-B45E-4433-69709E7CFEAB}"/>
              </a:ext>
            </a:extLst>
          </p:cNvPr>
          <p:cNvGraphicFramePr/>
          <p:nvPr>
            <p:extLst>
              <p:ext uri="{D42A27DB-BD31-4B8C-83A1-F6EECF244321}">
                <p14:modId xmlns:p14="http://schemas.microsoft.com/office/powerpoint/2010/main" val="2023208800"/>
              </p:ext>
            </p:extLst>
          </p:nvPr>
        </p:nvGraphicFramePr>
        <p:xfrm>
          <a:off x="7772268" y="3206034"/>
          <a:ext cx="4392000" cy="1722468"/>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31">
            <a:extLst>
              <a:ext uri="{FF2B5EF4-FFF2-40B4-BE49-F238E27FC236}">
                <a16:creationId xmlns:a16="http://schemas.microsoft.com/office/drawing/2014/main" id="{CCD3DC9D-644D-FA27-444C-83A052B75230}"/>
              </a:ext>
            </a:extLst>
          </p:cNvPr>
          <p:cNvSpPr/>
          <p:nvPr/>
        </p:nvSpPr>
        <p:spPr>
          <a:xfrm>
            <a:off x="4771053" y="3620992"/>
            <a:ext cx="2649894"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1200" cap="all" spc="0" normalizeH="0" baseline="0" noProof="0" dirty="0">
                <a:ln>
                  <a:noFill/>
                </a:ln>
                <a:solidFill>
                  <a:srgbClr val="881218"/>
                </a:solidFill>
                <a:effectLst/>
                <a:uLnTx/>
                <a:uFillTx/>
                <a:latin typeface="Myriad Pro" panose="020B0503030403020204" charset="0"/>
                <a:ea typeface="+mn-ea"/>
                <a:cs typeface="+mn-cs"/>
              </a:rPr>
              <a:t>Considèrent comme insuffisant le soutien de l’ETAT AUX FAMILLES AVEC CHARGE D’ENFANTS</a:t>
            </a:r>
          </a:p>
        </p:txBody>
      </p:sp>
      <p:sp>
        <p:nvSpPr>
          <p:cNvPr id="5" name="Espace réservé du texte 4">
            <a:extLst>
              <a:ext uri="{FF2B5EF4-FFF2-40B4-BE49-F238E27FC236}">
                <a16:creationId xmlns:a16="http://schemas.microsoft.com/office/drawing/2014/main" id="{7ABD1150-7154-4AF4-8C9E-35F30E1B7B3C}"/>
              </a:ext>
            </a:extLst>
          </p:cNvPr>
          <p:cNvSpPr>
            <a:spLocks noGrp="1"/>
          </p:cNvSpPr>
          <p:nvPr>
            <p:ph type="body" sz="quarter" idx="10"/>
          </p:nvPr>
        </p:nvSpPr>
        <p:spPr>
          <a:xfrm>
            <a:off x="1038225" y="228600"/>
            <a:ext cx="10800000" cy="771525"/>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0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Près de 4 familles landaises sur 10 considèrent que l’Etat ne soutient pas suffisamment les familles avec charge d’enfants.</a:t>
            </a:r>
            <a:endParaRPr kumimoji="0" lang="fr-FR" sz="20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p:txBody>
      </p:sp>
      <p:sp>
        <p:nvSpPr>
          <p:cNvPr id="39" name="Espace réservé du contenu 5">
            <a:extLst>
              <a:ext uri="{FF2B5EF4-FFF2-40B4-BE49-F238E27FC236}">
                <a16:creationId xmlns:a16="http://schemas.microsoft.com/office/drawing/2014/main" id="{A462A723-3118-A6A6-60D2-23E318CABBBC}"/>
              </a:ext>
            </a:extLst>
          </p:cNvPr>
          <p:cNvSpPr>
            <a:spLocks noGrp="1"/>
          </p:cNvSpPr>
          <p:nvPr>
            <p:ph sz="quarter" idx="11"/>
          </p:nvPr>
        </p:nvSpPr>
        <p:spPr>
          <a:xfrm>
            <a:off x="1038225" y="1136951"/>
            <a:ext cx="10800000" cy="467475"/>
          </a:xfrm>
        </p:spPr>
        <p:txBody>
          <a:bodyPr/>
          <a:lstStyle/>
          <a:p>
            <a:pPr>
              <a:lnSpc>
                <a:spcPct val="100000"/>
              </a:lnSpc>
              <a:spcBef>
                <a:spcPts val="0"/>
              </a:spcBef>
            </a:pPr>
            <a:r>
              <a:rPr lang="fr-FR" sz="1300" dirty="0"/>
              <a:t>B2 : Le </a:t>
            </a:r>
            <a:r>
              <a:rPr lang="fr-FR" sz="1300" b="1" dirty="0"/>
              <a:t>soutien de l’Etat aux familles avec charge d’enfants </a:t>
            </a:r>
            <a:r>
              <a:rPr lang="fr-FR" sz="1300" dirty="0"/>
              <a:t>(baisse d’impôts, allocations, services…) vous semble-t-il </a:t>
            </a:r>
            <a:r>
              <a:rPr lang="fr-FR" sz="1300" u="sng" dirty="0"/>
              <a:t>suffisant</a:t>
            </a:r>
            <a:r>
              <a:rPr lang="fr-FR" sz="1300" dirty="0"/>
              <a:t> ? </a:t>
            </a:r>
          </a:p>
          <a:p>
            <a:pPr>
              <a:lnSpc>
                <a:spcPct val="100000"/>
              </a:lnSpc>
              <a:spcBef>
                <a:spcPts val="0"/>
              </a:spcBef>
            </a:pPr>
            <a:r>
              <a:rPr lang="fr-FR" sz="1050" i="1" dirty="0">
                <a:solidFill>
                  <a:schemeClr val="bg1">
                    <a:lumMod val="50000"/>
                  </a:schemeClr>
                </a:solidFill>
              </a:rPr>
              <a:t>Base : ensemble France (2504) / le département (100)</a:t>
            </a:r>
          </a:p>
          <a:p>
            <a:pPr>
              <a:lnSpc>
                <a:spcPct val="100000"/>
              </a:lnSpc>
              <a:spcBef>
                <a:spcPts val="0"/>
              </a:spcBef>
            </a:pPr>
            <a:r>
              <a:rPr lang="fr-FR" sz="1050" b="1" i="1" dirty="0">
                <a:solidFill>
                  <a:schemeClr val="bg1">
                    <a:lumMod val="50000"/>
                  </a:schemeClr>
                </a:solidFill>
              </a:rPr>
              <a:t> </a:t>
            </a:r>
            <a:endParaRPr/>
          </a:p>
          <a:p>
            <a:pPr>
              <a:lnSpc>
                <a:spcPct val="100000"/>
              </a:lnSpc>
              <a:spcBef>
                <a:spcPts val="0"/>
              </a:spcBef>
            </a:pPr>
            <a:endParaRPr lang="fr-FR" dirty="0"/>
          </a:p>
        </p:txBody>
      </p:sp>
      <p:sp>
        <p:nvSpPr>
          <p:cNvPr id="7" name="Rectangle 6">
            <a:extLst>
              <a:ext uri="{FF2B5EF4-FFF2-40B4-BE49-F238E27FC236}">
                <a16:creationId xmlns:a16="http://schemas.microsoft.com/office/drawing/2014/main" id="{D79B254A-9F3E-59C3-040D-34F0EAD7A1D3}"/>
              </a:ext>
            </a:extLst>
          </p:cNvPr>
          <p:cNvSpPr/>
          <p:nvPr/>
        </p:nvSpPr>
        <p:spPr>
          <a:xfrm>
            <a:off x="93835" y="1177051"/>
            <a:ext cx="900000" cy="3872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000" dirty="0">
                <a:latin typeface="Myriad Pro" panose="020B0503030403020204"/>
              </a:rPr>
              <a:t>Question barométrique</a:t>
            </a:r>
          </a:p>
        </p:txBody>
      </p:sp>
      <p:sp>
        <p:nvSpPr>
          <p:cNvPr id="13" name="ZoneTexte 12">
            <a:extLst>
              <a:ext uri="{FF2B5EF4-FFF2-40B4-BE49-F238E27FC236}">
                <a16:creationId xmlns:a16="http://schemas.microsoft.com/office/drawing/2014/main" id="{610B8212-3286-9EF3-8BD7-C9C34B7DE66E}"/>
              </a:ext>
            </a:extLst>
          </p:cNvPr>
          <p:cNvSpPr txBox="1"/>
          <p:nvPr/>
        </p:nvSpPr>
        <p:spPr>
          <a:xfrm>
            <a:off x="8660752" y="2593936"/>
            <a:ext cx="781879" cy="307777"/>
          </a:xfrm>
          <a:prstGeom prst="rect">
            <a:avLst/>
          </a:prstGeom>
          <a:noFill/>
        </p:spPr>
        <p:txBody>
          <a:bodyPr wrap="square" rtlCol="0">
            <a:spAutoFit/>
          </a:bodyPr>
          <a:lstStyle/>
          <a:p>
            <a:r>
              <a:rPr kumimoji="0" lang="fr-FR" sz="1400" b="0" i="0" u="none" strike="noStrike" kern="1200" cap="none" spc="0" normalizeH="0" baseline="0" noProof="0" dirty="0">
                <a:ln>
                  <a:noFill/>
                </a:ln>
                <a:solidFill>
                  <a:srgbClr val="1290AD"/>
                </a:solidFill>
                <a:effectLst/>
                <a:uLnTx/>
                <a:uFillTx/>
                <a:latin typeface="Myriad Pro" panose="020B0503030403020204" pitchFamily="34" charset="0"/>
                <a:ea typeface="+mn-ea"/>
                <a:cs typeface="+mn-cs"/>
                <a:sym typeface="Wingdings 3" panose="05040102010807070707" pitchFamily="18" charset="2"/>
              </a:rPr>
              <a:t>+13</a:t>
            </a:r>
            <a:endParaRPr lang="fr-FR" sz="1400" dirty="0"/>
          </a:p>
        </p:txBody>
      </p:sp>
      <p:sp>
        <p:nvSpPr>
          <p:cNvPr id="4" name="Rectangle : coins arrondis 3">
            <a:extLst>
              <a:ext uri="{FF2B5EF4-FFF2-40B4-BE49-F238E27FC236}">
                <a16:creationId xmlns:a16="http://schemas.microsoft.com/office/drawing/2014/main" id="{2864DB15-64BF-BAF4-200A-3CFB521A8901}"/>
              </a:ext>
            </a:extLst>
          </p:cNvPr>
          <p:cNvSpPr/>
          <p:nvPr/>
        </p:nvSpPr>
        <p:spPr>
          <a:xfrm>
            <a:off x="7765071" y="2583542"/>
            <a:ext cx="3060000" cy="28427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solidFill>
                  <a:prstClr val="white"/>
                </a:solidFill>
                <a:latin typeface="Myriad Pro" panose="020B0503030403020204" pitchFamily="34" charset="0"/>
              </a:rPr>
              <a:t>Landes</a:t>
            </a:r>
            <a:endParaRPr kumimoji="0" lang="fr-FR" sz="16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endParaRPr>
          </a:p>
        </p:txBody>
      </p:sp>
      <p:sp>
        <p:nvSpPr>
          <p:cNvPr id="9" name="Rectangle : coins arrondis 8">
            <a:extLst>
              <a:ext uri="{FF2B5EF4-FFF2-40B4-BE49-F238E27FC236}">
                <a16:creationId xmlns:a16="http://schemas.microsoft.com/office/drawing/2014/main" id="{574F825D-1CD0-973C-CF48-7FA04AABCA1F}"/>
              </a:ext>
            </a:extLst>
          </p:cNvPr>
          <p:cNvSpPr/>
          <p:nvPr/>
        </p:nvSpPr>
        <p:spPr>
          <a:xfrm>
            <a:off x="2148834" y="2583542"/>
            <a:ext cx="2268000" cy="284277"/>
          </a:xfrm>
          <a:prstGeom prst="round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France</a:t>
            </a:r>
          </a:p>
        </p:txBody>
      </p:sp>
      <p:graphicFrame>
        <p:nvGraphicFramePr>
          <p:cNvPr id="10" name="Graphique 31" descr="Set Id=&quot;46c357d7964a4733a6546f3725536cc4&quot;&#10;&#10;Set ContentTip=&quot;BARRECUMEVO_B2_NAT_LANDES&quot;&#10;">
            <a:extLst>
              <a:ext uri="{FF2B5EF4-FFF2-40B4-BE49-F238E27FC236}">
                <a16:creationId xmlns:a16="http://schemas.microsoft.com/office/drawing/2014/main" id="{290D9BD4-C419-822B-48DA-B7281678BFEE}"/>
              </a:ext>
            </a:extLst>
          </p:cNvPr>
          <p:cNvGraphicFramePr/>
          <p:nvPr>
            <p:extLst>
              <p:ext uri="{D42A27DB-BD31-4B8C-83A1-F6EECF244321}">
                <p14:modId xmlns:p14="http://schemas.microsoft.com/office/powerpoint/2010/main" val="1270265851"/>
              </p:ext>
            </p:extLst>
          </p:nvPr>
        </p:nvGraphicFramePr>
        <p:xfrm>
          <a:off x="14487" y="3206034"/>
          <a:ext cx="4392000" cy="1722468"/>
        </p:xfrm>
        <a:graphic>
          <a:graphicData uri="http://schemas.openxmlformats.org/drawingml/2006/chart">
            <c:chart xmlns:c="http://schemas.openxmlformats.org/drawingml/2006/chart" xmlns:r="http://schemas.openxmlformats.org/officeDocument/2006/relationships" r:id="rId3"/>
          </a:graphicData>
        </a:graphic>
      </p:graphicFrame>
      <p:sp>
        <p:nvSpPr>
          <p:cNvPr id="3" name="ZoneTexte 2">
            <a:extLst>
              <a:ext uri="{FF2B5EF4-FFF2-40B4-BE49-F238E27FC236}">
                <a16:creationId xmlns:a16="http://schemas.microsoft.com/office/drawing/2014/main" id="{1B20EC46-A161-9630-883A-6D8BA8974A05}"/>
              </a:ext>
            </a:extLst>
          </p:cNvPr>
          <p:cNvSpPr txBox="1"/>
          <p:nvPr/>
        </p:nvSpPr>
        <p:spPr>
          <a:xfrm>
            <a:off x="3152753" y="3274041"/>
            <a:ext cx="139524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dirty="0">
                <a:solidFill>
                  <a:schemeClr val="tx1">
                    <a:lumMod val="75000"/>
                    <a:lumOff val="25000"/>
                  </a:schemeClr>
                </a:solidFill>
                <a:latin typeface="Myriad Pro" panose="020B0503030403020204" charset="0"/>
              </a:rPr>
              <a:t>Très insuffisant</a:t>
            </a:r>
            <a:endParaRPr kumimoji="0" lang="fr-FR" sz="1100" b="1" i="0" u="none" strike="noStrike" kern="1200" cap="none" spc="0" normalizeH="0" baseline="0" noProof="0" dirty="0">
              <a:ln>
                <a:noFill/>
              </a:ln>
              <a:solidFill>
                <a:schemeClr val="tx1">
                  <a:lumMod val="75000"/>
                  <a:lumOff val="25000"/>
                </a:schemeClr>
              </a:solidFill>
              <a:effectLst/>
              <a:uLnTx/>
              <a:uFillTx/>
              <a:latin typeface="Myriad Pro" panose="020B0503030403020204" charset="0"/>
              <a:ea typeface="+mn-ea"/>
              <a:cs typeface="+mn-cs"/>
            </a:endParaRPr>
          </a:p>
        </p:txBody>
      </p:sp>
      <p:sp>
        <p:nvSpPr>
          <p:cNvPr id="17" name="ZoneTexte 16">
            <a:extLst>
              <a:ext uri="{FF2B5EF4-FFF2-40B4-BE49-F238E27FC236}">
                <a16:creationId xmlns:a16="http://schemas.microsoft.com/office/drawing/2014/main" id="{664DB2C1-F8D9-476B-E777-D5983B824094}"/>
              </a:ext>
            </a:extLst>
          </p:cNvPr>
          <p:cNvSpPr txBox="1"/>
          <p:nvPr/>
        </p:nvSpPr>
        <p:spPr>
          <a:xfrm>
            <a:off x="817985" y="3204791"/>
            <a:ext cx="1988471" cy="400110"/>
          </a:xfrm>
          <a:prstGeom prst="rect">
            <a:avLst/>
          </a:prstGeom>
          <a:noFill/>
        </p:spPr>
        <p:txBody>
          <a:bodyPr wrap="square"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fr-FR" sz="1400" b="1" i="0" u="none" strike="noStrike" kern="1200" cap="none" spc="0" normalizeH="0" baseline="0" noProof="0" dirty="0">
                <a:ln>
                  <a:noFill/>
                </a:ln>
                <a:solidFill>
                  <a:schemeClr val="tx1">
                    <a:lumMod val="75000"/>
                    <a:lumOff val="25000"/>
                  </a:schemeClr>
                </a:solidFill>
                <a:effectLst/>
                <a:uLnTx/>
                <a:uFillTx/>
                <a:latin typeface="Myriad Pro" panose="020B0503030403020204" charset="0"/>
                <a:ea typeface="+mn-ea"/>
                <a:cs typeface="+mn-cs"/>
              </a:rPr>
              <a:t>Total Insuffisant </a:t>
            </a:r>
          </a:p>
          <a:p>
            <a:pPr marL="0" marR="0" lvl="0" indent="0" algn="ctr" defTabSz="914400" rtl="0" eaLnBrk="1" fontAlgn="auto" latinLnBrk="0" hangingPunct="1">
              <a:lnSpc>
                <a:spcPts val="1200"/>
              </a:lnSpc>
              <a:spcBef>
                <a:spcPts val="0"/>
              </a:spcBef>
              <a:spcAft>
                <a:spcPts val="0"/>
              </a:spcAft>
              <a:buClrTx/>
              <a:buSzTx/>
              <a:buFontTx/>
              <a:buNone/>
              <a:tabLst/>
              <a:defRPr/>
            </a:pPr>
            <a:r>
              <a:rPr kumimoji="0" lang="fr-FR" sz="1050" b="0" i="0" u="none" strike="noStrike" kern="1200" cap="none" spc="0" normalizeH="0" baseline="0" noProof="0" dirty="0">
                <a:ln>
                  <a:noFill/>
                </a:ln>
                <a:solidFill>
                  <a:schemeClr val="tx1">
                    <a:lumMod val="75000"/>
                    <a:lumOff val="25000"/>
                  </a:schemeClr>
                </a:solidFill>
                <a:effectLst/>
                <a:uLnTx/>
                <a:uFillTx/>
                <a:latin typeface="Myriad Pro" panose="020B0503030403020204" charset="0"/>
                <a:ea typeface="+mn-ea"/>
                <a:cs typeface="+mn-cs"/>
              </a:rPr>
              <a:t>(</a:t>
            </a:r>
            <a:r>
              <a:rPr lang="fr-FR" sz="1050" dirty="0">
                <a:solidFill>
                  <a:schemeClr val="tx1">
                    <a:lumMod val="75000"/>
                    <a:lumOff val="25000"/>
                  </a:schemeClr>
                </a:solidFill>
                <a:latin typeface="Myriad Pro" panose="020B0503030403020204" charset="0"/>
              </a:rPr>
              <a:t>très</a:t>
            </a:r>
            <a:r>
              <a:rPr kumimoji="0" lang="fr-FR" sz="1050" b="0" i="0" u="none" strike="noStrike" kern="1200" cap="none" spc="0" normalizeH="0" baseline="0" noProof="0" dirty="0">
                <a:ln>
                  <a:noFill/>
                </a:ln>
                <a:solidFill>
                  <a:schemeClr val="tx1">
                    <a:lumMod val="75000"/>
                    <a:lumOff val="25000"/>
                  </a:schemeClr>
                </a:solidFill>
                <a:effectLst/>
                <a:uLnTx/>
                <a:uFillTx/>
                <a:latin typeface="Myriad Pro" panose="020B0503030403020204" charset="0"/>
                <a:ea typeface="+mn-ea"/>
                <a:cs typeface="+mn-cs"/>
              </a:rPr>
              <a:t>+ plutôt)</a:t>
            </a:r>
            <a:endParaRPr kumimoji="0" lang="fr-FR" sz="1400" b="0" i="0" u="none" strike="noStrike" kern="1200" cap="none" spc="0" normalizeH="0" baseline="0" noProof="0" dirty="0">
              <a:ln>
                <a:noFill/>
              </a:ln>
              <a:solidFill>
                <a:schemeClr val="tx1">
                  <a:lumMod val="75000"/>
                  <a:lumOff val="25000"/>
                </a:schemeClr>
              </a:solidFill>
              <a:effectLst/>
              <a:uLnTx/>
              <a:uFillTx/>
              <a:latin typeface="Myriad Pro" panose="020B0503030403020204" charset="0"/>
              <a:ea typeface="+mn-ea"/>
              <a:cs typeface="+mn-cs"/>
            </a:endParaRPr>
          </a:p>
        </p:txBody>
      </p:sp>
      <p:sp>
        <p:nvSpPr>
          <p:cNvPr id="20" name="ZoneTexte 19">
            <a:extLst>
              <a:ext uri="{FF2B5EF4-FFF2-40B4-BE49-F238E27FC236}">
                <a16:creationId xmlns:a16="http://schemas.microsoft.com/office/drawing/2014/main" id="{BF05CA64-7071-EFE2-2C92-89FD6ED7B222}"/>
              </a:ext>
            </a:extLst>
          </p:cNvPr>
          <p:cNvSpPr txBox="1"/>
          <p:nvPr/>
        </p:nvSpPr>
        <p:spPr>
          <a:xfrm>
            <a:off x="7620740" y="3274041"/>
            <a:ext cx="139524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dirty="0">
                <a:solidFill>
                  <a:srgbClr val="881218"/>
                </a:solidFill>
                <a:latin typeface="Myriad Pro" panose="020B0503030403020204" charset="0"/>
              </a:rPr>
              <a:t>Très insuffisant</a:t>
            </a:r>
            <a:endParaRPr kumimoji="0" lang="fr-FR" sz="1100" b="1" i="0" u="none" strike="noStrike" kern="1200" cap="none" spc="0" normalizeH="0" baseline="0" noProof="0" dirty="0">
              <a:ln>
                <a:noFill/>
              </a:ln>
              <a:solidFill>
                <a:srgbClr val="881218"/>
              </a:solidFill>
              <a:effectLst/>
              <a:uLnTx/>
              <a:uFillTx/>
              <a:latin typeface="Myriad Pro" panose="020B0503030403020204" charset="0"/>
              <a:ea typeface="+mn-ea"/>
              <a:cs typeface="+mn-cs"/>
            </a:endParaRPr>
          </a:p>
        </p:txBody>
      </p:sp>
      <p:sp>
        <p:nvSpPr>
          <p:cNvPr id="21" name="ZoneTexte 20">
            <a:extLst>
              <a:ext uri="{FF2B5EF4-FFF2-40B4-BE49-F238E27FC236}">
                <a16:creationId xmlns:a16="http://schemas.microsoft.com/office/drawing/2014/main" id="{BC20043B-7317-BC37-0D2D-667AC819C087}"/>
              </a:ext>
            </a:extLst>
          </p:cNvPr>
          <p:cNvSpPr txBox="1"/>
          <p:nvPr/>
        </p:nvSpPr>
        <p:spPr>
          <a:xfrm>
            <a:off x="9293200" y="3204791"/>
            <a:ext cx="1988471" cy="400110"/>
          </a:xfrm>
          <a:prstGeom prst="rect">
            <a:avLst/>
          </a:prstGeom>
          <a:noFill/>
        </p:spPr>
        <p:txBody>
          <a:bodyPr wrap="square"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881218"/>
                </a:solidFill>
                <a:effectLst/>
                <a:uLnTx/>
                <a:uFillTx/>
                <a:latin typeface="Myriad Pro" panose="020B0503030403020204" charset="0"/>
                <a:ea typeface="+mn-ea"/>
                <a:cs typeface="+mn-cs"/>
              </a:rPr>
              <a:t>Total Insuffisant </a:t>
            </a:r>
          </a:p>
          <a:p>
            <a:pPr marL="0" marR="0" lvl="0" indent="0" algn="ctr" defTabSz="914400" rtl="0" eaLnBrk="1" fontAlgn="auto" latinLnBrk="0" hangingPunct="1">
              <a:lnSpc>
                <a:spcPts val="1200"/>
              </a:lnSpc>
              <a:spcBef>
                <a:spcPts val="0"/>
              </a:spcBef>
              <a:spcAft>
                <a:spcPts val="0"/>
              </a:spcAft>
              <a:buClrTx/>
              <a:buSzTx/>
              <a:buFontTx/>
              <a:buNone/>
              <a:tabLst/>
              <a:defRPr/>
            </a:pPr>
            <a:r>
              <a:rPr kumimoji="0" lang="fr-FR" sz="1050" b="0" i="0" u="none" strike="noStrike" kern="1200" cap="none" spc="0" normalizeH="0" baseline="0" noProof="0" dirty="0">
                <a:ln>
                  <a:noFill/>
                </a:ln>
                <a:solidFill>
                  <a:srgbClr val="881218"/>
                </a:solidFill>
                <a:effectLst/>
                <a:uLnTx/>
                <a:uFillTx/>
                <a:latin typeface="Myriad Pro" panose="020B0503030403020204" charset="0"/>
                <a:ea typeface="+mn-ea"/>
                <a:cs typeface="+mn-cs"/>
              </a:rPr>
              <a:t>(</a:t>
            </a:r>
            <a:r>
              <a:rPr lang="fr-FR" sz="1050" dirty="0">
                <a:solidFill>
                  <a:srgbClr val="881218"/>
                </a:solidFill>
                <a:latin typeface="Myriad Pro" panose="020B0503030403020204" charset="0"/>
              </a:rPr>
              <a:t>très </a:t>
            </a:r>
            <a:r>
              <a:rPr kumimoji="0" lang="fr-FR" sz="1050" b="0" i="0" u="none" strike="noStrike" kern="1200" cap="none" spc="0" normalizeH="0" baseline="0" noProof="0" dirty="0">
                <a:ln>
                  <a:noFill/>
                </a:ln>
                <a:solidFill>
                  <a:srgbClr val="881218"/>
                </a:solidFill>
                <a:effectLst/>
                <a:uLnTx/>
                <a:uFillTx/>
                <a:latin typeface="Myriad Pro" panose="020B0503030403020204" charset="0"/>
                <a:ea typeface="+mn-ea"/>
                <a:cs typeface="+mn-cs"/>
              </a:rPr>
              <a:t>+ plutôt)</a:t>
            </a:r>
            <a:endParaRPr kumimoji="0" lang="fr-FR" sz="1400" b="0" i="0" u="none" strike="noStrike" kern="1200" cap="none" spc="0" normalizeH="0" baseline="0" noProof="0" dirty="0">
              <a:ln>
                <a:noFill/>
              </a:ln>
              <a:solidFill>
                <a:srgbClr val="881218"/>
              </a:solidFill>
              <a:effectLst/>
              <a:uLnTx/>
              <a:uFillTx/>
              <a:latin typeface="Myriad Pro" panose="020B0503030403020204" charset="0"/>
              <a:ea typeface="+mn-ea"/>
              <a:cs typeface="+mn-cs"/>
            </a:endParaRPr>
          </a:p>
        </p:txBody>
      </p:sp>
    </p:spTree>
    <p:extLst>
      <p:ext uri="{BB962C8B-B14F-4D97-AF65-F5344CB8AC3E}">
        <p14:creationId xmlns:p14="http://schemas.microsoft.com/office/powerpoint/2010/main" val="1416798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33" descr="Set Id=&quot;d9a36c8255ac4d529881ef6f1d8ebe41&quot;&#10;&#10;Set ContentTip=&quot;ECHBATSPE_B3_TABLIB_LANDES&quot;&#10;">
            <a:extLst>
              <a:ext uri="{FF2B5EF4-FFF2-40B4-BE49-F238E27FC236}">
                <a16:creationId xmlns:a16="http://schemas.microsoft.com/office/drawing/2014/main" id="{4117BB9C-4A2F-2315-4C97-D5F010F0B50D}"/>
              </a:ext>
            </a:extLst>
          </p:cNvPr>
          <p:cNvGraphicFramePr>
            <a:graphicFrameLocks noGrp="1"/>
          </p:cNvGraphicFramePr>
          <p:nvPr>
            <p:extLst>
              <p:ext uri="{D42A27DB-BD31-4B8C-83A1-F6EECF244321}">
                <p14:modId xmlns:p14="http://schemas.microsoft.com/office/powerpoint/2010/main" val="4035219560"/>
              </p:ext>
            </p:extLst>
          </p:nvPr>
        </p:nvGraphicFramePr>
        <p:xfrm>
          <a:off x="93835" y="2039633"/>
          <a:ext cx="11955189" cy="4356000"/>
        </p:xfrm>
        <a:graphic>
          <a:graphicData uri="http://schemas.openxmlformats.org/drawingml/2006/table">
            <a:tbl>
              <a:tblPr firstRow="1" bandRow="1"/>
              <a:tblGrid>
                <a:gridCol w="3780000">
                  <a:extLst>
                    <a:ext uri="{9D8B030D-6E8A-4147-A177-3AD203B41FA5}">
                      <a16:colId xmlns:a16="http://schemas.microsoft.com/office/drawing/2014/main" val="20000"/>
                    </a:ext>
                  </a:extLst>
                </a:gridCol>
                <a:gridCol w="8175189">
                  <a:extLst>
                    <a:ext uri="{9D8B030D-6E8A-4147-A177-3AD203B41FA5}">
                      <a16:colId xmlns:a16="http://schemas.microsoft.com/office/drawing/2014/main" val="3924039093"/>
                    </a:ext>
                  </a:extLst>
                </a:gridCol>
              </a:tblGrid>
              <a:tr h="1452000">
                <a:tc>
                  <a:txBody>
                    <a:bodyPr/>
                    <a:lstStyle/>
                    <a:p>
                      <a:pPr algn="r" fontAlgn="ctr"/>
                      <a:r>
                        <a:rPr kumimoji="0" lang="fr-FR" sz="1200" b="0" i="0" u="none" strike="noStrike" kern="0" cap="none" spc="0" normalizeH="0" baseline="0" dirty="0">
                          <a:ln>
                            <a:noFill/>
                          </a:ln>
                          <a:solidFill>
                            <a:schemeClr val="tx1">
                              <a:lumMod val="75000"/>
                              <a:lumOff val="25000"/>
                            </a:schemeClr>
                          </a:solidFill>
                          <a:effectLst/>
                          <a:uLnTx/>
                          <a:uFillTx/>
                          <a:latin typeface="Myriad Pro" panose="020B0503030403020204" charset="0"/>
                          <a:ea typeface="Verdana" panose="020B0604030504040204" pitchFamily="34" charset="0"/>
                          <a:cs typeface="+mn-cs"/>
                        </a:rPr>
                        <a:t>Préparer l'avenir de vos enfants
(épargner pour les études ou les financer par exemple)</a:t>
                      </a:r>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kumimoji="0" lang="fr-FR" sz="1200" i="0" u="none" strike="noStrike" kern="0" cap="none" spc="0" normalizeH="0" baseline="0" dirty="0">
                        <a:ln>
                          <a:noFill/>
                        </a:ln>
                        <a:solidFill>
                          <a:prstClr val="black">
                            <a:lumMod val="75000"/>
                            <a:lumOff val="25000"/>
                          </a:prstClr>
                        </a:solidFill>
                        <a:effectLst/>
                        <a:uLnTx/>
                        <a:uFillTx/>
                        <a:latin typeface="Myriad Pro" panose="020B0503030403020204" charset="0"/>
                        <a:ea typeface="Verdana" panose="020B0604030504040204" pitchFamily="34" charset="0"/>
                        <a:cs typeface="+mn-cs"/>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8178014"/>
                  </a:ext>
                </a:extLst>
              </a:tr>
              <a:tr h="1452000">
                <a:tc>
                  <a:txBody>
                    <a:bodyPr/>
                    <a:lstStyle/>
                    <a:p>
                      <a:pPr algn="r" fontAlgn="ctr"/>
                      <a:r>
                        <a:rPr kumimoji="0" lang="fr-FR" sz="1200" b="0" i="0" u="none" strike="noStrike" kern="0" cap="none" spc="0" normalizeH="0" baseline="0" dirty="0">
                          <a:ln>
                            <a:noFill/>
                          </a:ln>
                          <a:solidFill>
                            <a:schemeClr val="tx1">
                              <a:lumMod val="75000"/>
                              <a:lumOff val="25000"/>
                            </a:schemeClr>
                          </a:solidFill>
                          <a:effectLst/>
                          <a:uLnTx/>
                          <a:uFillTx/>
                          <a:latin typeface="Myriad Pro" panose="020B0503030403020204" charset="0"/>
                          <a:ea typeface="Verdana" panose="020B0604030504040204" pitchFamily="34" charset="0"/>
                          <a:cs typeface="+mn-cs"/>
                        </a:rPr>
                        <a:t>Faire plaisir à vos enfants
(cadeaux ou sorties par exemple)</a:t>
                      </a:r>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endParaRPr kumimoji="0" lang="fr-FR" sz="1200" i="0" u="none" strike="noStrike" kern="0" cap="none" spc="0" normalizeH="0" baseline="0" dirty="0">
                        <a:ln>
                          <a:noFill/>
                        </a:ln>
                        <a:solidFill>
                          <a:prstClr val="black">
                            <a:lumMod val="75000"/>
                            <a:lumOff val="25000"/>
                          </a:prstClr>
                        </a:solidFill>
                        <a:effectLst/>
                        <a:uLnTx/>
                        <a:uFillTx/>
                        <a:latin typeface="Myriad Pro" panose="020B0503030403020204" charset="0"/>
                        <a:ea typeface="Verdana" panose="020B0604030504040204" pitchFamily="34" charset="0"/>
                        <a:cs typeface="+mn-cs"/>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1452000">
                <a:tc>
                  <a:txBody>
                    <a:bodyPr/>
                    <a:lstStyle/>
                    <a:p>
                      <a:pPr algn="r" fontAlgn="ctr"/>
                      <a:r>
                        <a:rPr kumimoji="0" lang="fr-FR" sz="1200" b="0" i="0" u="none" strike="noStrike" kern="0" cap="none" spc="0" normalizeH="0" baseline="0" dirty="0">
                          <a:ln>
                            <a:noFill/>
                          </a:ln>
                          <a:solidFill>
                            <a:schemeClr val="tx1">
                              <a:lumMod val="75000"/>
                              <a:lumOff val="25000"/>
                            </a:schemeClr>
                          </a:solidFill>
                          <a:effectLst/>
                          <a:uLnTx/>
                          <a:uFillTx/>
                          <a:latin typeface="Myriad Pro" panose="020B0503030403020204" charset="0"/>
                          <a:ea typeface="Verdana" panose="020B0604030504040204" pitchFamily="34" charset="0"/>
                          <a:cs typeface="+mn-cs"/>
                        </a:rPr>
                        <a:t>Répondre aux besoins essentiels de vos enfants
(santé ou alimentation par exemple)</a:t>
                      </a:r>
                      <a:endParaRP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kumimoji="0" lang="fr-FR" sz="1200" i="0" u="none" strike="noStrike" kern="0" cap="none" spc="0" normalizeH="0" baseline="0" dirty="0">
                        <a:ln>
                          <a:noFill/>
                        </a:ln>
                        <a:solidFill>
                          <a:prstClr val="black">
                            <a:lumMod val="75000"/>
                            <a:lumOff val="25000"/>
                          </a:prstClr>
                        </a:solidFill>
                        <a:effectLst/>
                        <a:uLnTx/>
                        <a:uFillTx/>
                        <a:latin typeface="Myriad Pro" panose="020B0503030403020204" charset="0"/>
                        <a:ea typeface="Verdana" panose="020B0604030504040204" pitchFamily="34" charset="0"/>
                        <a:cs typeface="+mn-cs"/>
                      </a:endParaRP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5" name="Espace réservé du texte 4">
            <a:extLst>
              <a:ext uri="{FF2B5EF4-FFF2-40B4-BE49-F238E27FC236}">
                <a16:creationId xmlns:a16="http://schemas.microsoft.com/office/drawing/2014/main" id="{7ABD1150-7154-4AF4-8C9E-35F30E1B7B3C}"/>
              </a:ext>
            </a:extLst>
          </p:cNvPr>
          <p:cNvSpPr>
            <a:spLocks noGrp="1"/>
          </p:cNvSpPr>
          <p:nvPr>
            <p:ph type="body" sz="quarter" idx="10"/>
          </p:nvPr>
        </p:nvSpPr>
        <p:spPr>
          <a:xfrm>
            <a:off x="1038224" y="228600"/>
            <a:ext cx="11091023" cy="771525"/>
          </a:xfrm>
        </p:spPr>
        <p:txBody>
          <a:bodyPr/>
          <a:lstStyle/>
          <a:p>
            <a:r>
              <a:rPr lang="fr-FR" sz="2000" dirty="0"/>
              <a:t>Côté finances, les parents landais rencontrent significativement plus de difficultés qu’au national : plus de 4 sur 10 n’ont pas les moyens de « faire plaisir » à leurs enfants et la majorité d’entre eux ne parviennent pas à « préparer leur avenir ».</a:t>
            </a:r>
          </a:p>
        </p:txBody>
      </p:sp>
      <p:cxnSp>
        <p:nvCxnSpPr>
          <p:cNvPr id="51" name="Connecteur droit 50">
            <a:extLst>
              <a:ext uri="{FF2B5EF4-FFF2-40B4-BE49-F238E27FC236}">
                <a16:creationId xmlns:a16="http://schemas.microsoft.com/office/drawing/2014/main" id="{3EF8DEFD-8301-CD9F-EEB1-EC3E91192F4D}"/>
              </a:ext>
            </a:extLst>
          </p:cNvPr>
          <p:cNvCxnSpPr>
            <a:cxnSpLocks/>
          </p:cNvCxnSpPr>
          <p:nvPr/>
        </p:nvCxnSpPr>
        <p:spPr>
          <a:xfrm>
            <a:off x="7080812" y="2412492"/>
            <a:ext cx="0" cy="3672000"/>
          </a:xfrm>
          <a:prstGeom prst="line">
            <a:avLst/>
          </a:prstGeom>
          <a:noFill/>
          <a:ln w="6350" cap="flat" cmpd="sng" algn="ctr">
            <a:solidFill>
              <a:srgbClr val="E7E6E6">
                <a:lumMod val="75000"/>
              </a:srgbClr>
            </a:solidFill>
            <a:prstDash val="solid"/>
            <a:miter lim="800000"/>
          </a:ln>
          <a:effectLst/>
        </p:spPr>
      </p:cxnSp>
      <p:graphicFrame>
        <p:nvGraphicFramePr>
          <p:cNvPr id="49" name="Graphique 48" descr="Set Id=&quot;cb554666f2824f589107b02028afe780&quot;&#10;&#10;Set ContentTip=&quot;ECHBATSPE_B3_GRAPHENTITE_LANDES&quot;&#10;">
            <a:extLst>
              <a:ext uri="{FF2B5EF4-FFF2-40B4-BE49-F238E27FC236}">
                <a16:creationId xmlns:a16="http://schemas.microsoft.com/office/drawing/2014/main" id="{73ABA00F-9FA8-EA70-CC51-A5D2ACB91467}"/>
              </a:ext>
            </a:extLst>
          </p:cNvPr>
          <p:cNvGraphicFramePr>
            <a:graphicFrameLocks/>
          </p:cNvGraphicFramePr>
          <p:nvPr>
            <p:extLst>
              <p:ext uri="{D42A27DB-BD31-4B8C-83A1-F6EECF244321}">
                <p14:modId xmlns:p14="http://schemas.microsoft.com/office/powerpoint/2010/main" val="4130363474"/>
              </p:ext>
            </p:extLst>
          </p:nvPr>
        </p:nvGraphicFramePr>
        <p:xfrm>
          <a:off x="3924985" y="1720516"/>
          <a:ext cx="5364000" cy="4923077"/>
        </p:xfrm>
        <a:graphic>
          <a:graphicData uri="http://schemas.openxmlformats.org/drawingml/2006/chart">
            <c:chart xmlns:c="http://schemas.openxmlformats.org/drawingml/2006/chart" xmlns:r="http://schemas.openxmlformats.org/officeDocument/2006/relationships" r:id="rId2"/>
          </a:graphicData>
        </a:graphic>
      </p:graphicFrame>
      <p:sp>
        <p:nvSpPr>
          <p:cNvPr id="89" name="ZoneTexte 88">
            <a:extLst>
              <a:ext uri="{FF2B5EF4-FFF2-40B4-BE49-F238E27FC236}">
                <a16:creationId xmlns:a16="http://schemas.microsoft.com/office/drawing/2014/main" id="{4352B44F-D367-E2F9-FB42-793D19399A6F}"/>
              </a:ext>
            </a:extLst>
          </p:cNvPr>
          <p:cNvSpPr txBox="1"/>
          <p:nvPr/>
        </p:nvSpPr>
        <p:spPr>
          <a:xfrm>
            <a:off x="8736854" y="1869134"/>
            <a:ext cx="1800000" cy="4462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dirty="0">
                <a:ln>
                  <a:noFill/>
                </a:ln>
                <a:solidFill>
                  <a:srgbClr val="881218"/>
                </a:solidFill>
                <a:effectLst/>
                <a:uLnTx/>
                <a:uFillTx/>
                <a:latin typeface="Myriad Pro" panose="020B0503030403020204" charset="0"/>
                <a:ea typeface="+mn-ea"/>
                <a:cs typeface="+mn-cs"/>
              </a:rPr>
              <a:t>Total </a:t>
            </a:r>
            <a:r>
              <a:rPr lang="fr-FR" sz="1300" b="1" dirty="0">
                <a:solidFill>
                  <a:srgbClr val="881218"/>
                </a:solidFill>
                <a:latin typeface="Myriad Pro" panose="020B0503030403020204" charset="0"/>
              </a:rPr>
              <a:t>Non</a:t>
            </a:r>
            <a:endParaRPr kumimoji="0" lang="fr-FR" sz="1300" b="1" i="0" u="none" strike="noStrike" kern="1200" cap="none" spc="0" normalizeH="0" baseline="0" noProof="0" dirty="0">
              <a:ln>
                <a:noFill/>
              </a:ln>
              <a:solidFill>
                <a:srgbClr val="881218"/>
              </a:solidFill>
              <a:effectLst/>
              <a:uLnTx/>
              <a:uFillTx/>
              <a:latin typeface="Myriad Pro" panose="020B050303040302020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1" u="none" strike="noStrike" kern="1200" cap="none" spc="0" normalizeH="0" baseline="0" noProof="0" dirty="0">
                <a:ln>
                  <a:noFill/>
                </a:ln>
                <a:solidFill>
                  <a:srgbClr val="881218"/>
                </a:solidFill>
                <a:effectLst/>
                <a:uLnTx/>
                <a:uFillTx/>
                <a:latin typeface="Myriad Pro" panose="020B0503030403020204" charset="0"/>
                <a:ea typeface="+mn-ea"/>
                <a:cs typeface="+mn-cs"/>
              </a:rPr>
              <a:t>(</a:t>
            </a:r>
            <a:r>
              <a:rPr lang="fr-FR" sz="1000" b="1" i="1" dirty="0">
                <a:solidFill>
                  <a:srgbClr val="881218"/>
                </a:solidFill>
                <a:latin typeface="Myriad Pro" panose="020B0503030403020204" charset="0"/>
              </a:rPr>
              <a:t>pas du tout</a:t>
            </a:r>
            <a:r>
              <a:rPr kumimoji="0" lang="fr-FR" sz="1000" b="1" i="1" u="none" strike="noStrike" kern="1200" cap="none" spc="0" normalizeH="0" baseline="0" noProof="0" dirty="0">
                <a:ln>
                  <a:noFill/>
                </a:ln>
                <a:solidFill>
                  <a:srgbClr val="881218"/>
                </a:solidFill>
                <a:effectLst/>
                <a:uLnTx/>
                <a:uFillTx/>
                <a:latin typeface="Myriad Pro" panose="020B0503030403020204" charset="0"/>
                <a:ea typeface="+mn-ea"/>
                <a:cs typeface="+mn-cs"/>
              </a:rPr>
              <a:t> + plutôt pas)</a:t>
            </a:r>
          </a:p>
        </p:txBody>
      </p:sp>
      <p:sp>
        <p:nvSpPr>
          <p:cNvPr id="28" name="Espace réservé du contenu 5">
            <a:extLst>
              <a:ext uri="{FF2B5EF4-FFF2-40B4-BE49-F238E27FC236}">
                <a16:creationId xmlns:a16="http://schemas.microsoft.com/office/drawing/2014/main" id="{73D0702B-BF2C-9C45-C8AE-538527AF1F1B}"/>
              </a:ext>
            </a:extLst>
          </p:cNvPr>
          <p:cNvSpPr>
            <a:spLocks noGrp="1"/>
          </p:cNvSpPr>
          <p:nvPr>
            <p:ph sz="quarter" idx="11"/>
          </p:nvPr>
        </p:nvSpPr>
        <p:spPr>
          <a:xfrm>
            <a:off x="1038225" y="1128658"/>
            <a:ext cx="9849600" cy="396000"/>
          </a:xfrm>
        </p:spPr>
        <p:txBody>
          <a:bodyPr/>
          <a:lstStyle/>
          <a:p>
            <a:pPr>
              <a:lnSpc>
                <a:spcPct val="100000"/>
              </a:lnSpc>
              <a:spcBef>
                <a:spcPts val="0"/>
              </a:spcBef>
            </a:pPr>
            <a:r>
              <a:rPr lang="fr-FR" sz="1300" dirty="0"/>
              <a:t>B3 : En tant que parent, diriez-vous que les </a:t>
            </a:r>
            <a:r>
              <a:rPr lang="fr-FR" sz="1300" u="sng" dirty="0"/>
              <a:t>finances actuelles </a:t>
            </a:r>
            <a:r>
              <a:rPr lang="fr-FR" sz="1300" dirty="0"/>
              <a:t>de votre foyer vous </a:t>
            </a:r>
            <a:r>
              <a:rPr lang="fr-FR" sz="1300" b="1" dirty="0"/>
              <a:t>permettent de faire les choses suivantes </a:t>
            </a:r>
            <a:r>
              <a:rPr lang="fr-FR" sz="1300" dirty="0"/>
              <a:t>?</a:t>
            </a:r>
          </a:p>
          <a:p>
            <a:pPr>
              <a:lnSpc>
                <a:spcPct val="100000"/>
              </a:lnSpc>
              <a:spcBef>
                <a:spcPts val="0"/>
              </a:spcBef>
            </a:pPr>
            <a:r>
              <a:rPr lang="fr-FR" sz="1000" i="1" dirty="0">
                <a:solidFill>
                  <a:schemeClr val="bg1">
                    <a:lumMod val="50000"/>
                  </a:schemeClr>
                </a:solidFill>
              </a:rPr>
              <a:t>Base : ensemble France (2504) / le département (100)</a:t>
            </a:r>
          </a:p>
          <a:p>
            <a:pPr>
              <a:lnSpc>
                <a:spcPct val="100000"/>
              </a:lnSpc>
              <a:spcBef>
                <a:spcPts val="0"/>
              </a:spcBef>
            </a:pPr>
            <a:r>
              <a:rPr lang="fr-FR" sz="1000" b="1" i="1" dirty="0">
                <a:solidFill>
                  <a:schemeClr val="bg1">
                    <a:lumMod val="50000"/>
                  </a:schemeClr>
                </a:solidFill>
              </a:rPr>
              <a:t> </a:t>
            </a:r>
            <a:endParaRPr/>
          </a:p>
          <a:p>
            <a:pPr>
              <a:lnSpc>
                <a:spcPct val="100000"/>
              </a:lnSpc>
              <a:spcBef>
                <a:spcPts val="0"/>
              </a:spcBef>
            </a:pPr>
            <a:endParaRPr lang="fr-FR" dirty="0"/>
          </a:p>
        </p:txBody>
      </p:sp>
      <p:grpSp>
        <p:nvGrpSpPr>
          <p:cNvPr id="8" name="Groupe 36">
            <a:extLst>
              <a:ext uri="{FF2B5EF4-FFF2-40B4-BE49-F238E27FC236}">
                <a16:creationId xmlns:a16="http://schemas.microsoft.com/office/drawing/2014/main" id="{9FFB206D-B872-C85B-8E66-0E7856611A77}"/>
              </a:ext>
            </a:extLst>
          </p:cNvPr>
          <p:cNvGrpSpPr/>
          <p:nvPr/>
        </p:nvGrpSpPr>
        <p:grpSpPr>
          <a:xfrm>
            <a:off x="4755628" y="1950858"/>
            <a:ext cx="4111276" cy="422466"/>
            <a:chOff x="2188095" y="5580343"/>
            <a:chExt cx="4794592" cy="422466"/>
          </a:xfrm>
        </p:grpSpPr>
        <p:sp>
          <p:nvSpPr>
            <p:cNvPr id="11" name="Rectangle 10">
              <a:extLst>
                <a:ext uri="{FF2B5EF4-FFF2-40B4-BE49-F238E27FC236}">
                  <a16:creationId xmlns:a16="http://schemas.microsoft.com/office/drawing/2014/main" id="{9DE24481-D89C-3BF2-9C7F-029552D22820}"/>
                </a:ext>
              </a:extLst>
            </p:cNvPr>
            <p:cNvSpPr/>
            <p:nvPr/>
          </p:nvSpPr>
          <p:spPr>
            <a:xfrm>
              <a:off x="5691455" y="5605584"/>
              <a:ext cx="1291232" cy="397225"/>
            </a:xfrm>
            <a:prstGeom prst="rect">
              <a:avLst/>
            </a:prstGeom>
          </p:spPr>
          <p:txBody>
            <a:bodyPr wrap="square">
              <a:spAutoFit/>
            </a:bodyPr>
            <a:lstStyle/>
            <a:p>
              <a:pPr marL="0" marR="0" lvl="0" indent="0" defTabSz="914400" rtl="0" eaLnBrk="1" fontAlgn="auto" latinLnBrk="0" hangingPunct="1">
                <a:lnSpc>
                  <a:spcPct val="115000"/>
                </a:lnSpc>
                <a:spcBef>
                  <a:spcPts val="0"/>
                </a:spcBef>
                <a:spcAft>
                  <a:spcPts val="0"/>
                </a:spcAft>
                <a:buClrTx/>
                <a:buSzTx/>
                <a:buFontTx/>
                <a:buNone/>
                <a:tabLst/>
                <a:defRPr/>
              </a:pPr>
              <a:r>
                <a:rPr kumimoji="0" lang="fr-FR" sz="900" b="0" i="0" u="none" strike="noStrike" kern="0" cap="none" spc="0" normalizeH="0" baseline="0" noProof="0" dirty="0">
                  <a:ln>
                    <a:noFill/>
                  </a:ln>
                  <a:solidFill>
                    <a:srgbClr val="404040"/>
                  </a:solidFill>
                  <a:effectLst/>
                  <a:uLnTx/>
                  <a:uFillTx/>
                  <a:latin typeface="Myriad Pro" panose="020B0503030403020204" charset="0"/>
                  <a:ea typeface="Verdana" panose="020B0604030504040204" pitchFamily="34" charset="0"/>
                  <a:cs typeface="Verdana" panose="020B0604030504040204" pitchFamily="34" charset="0"/>
                </a:rPr>
                <a:t>Non, pas du tout</a:t>
              </a:r>
              <a:endParaRPr kumimoji="0" lang="fr-FR" sz="900" b="0" i="1" u="none" strike="noStrike" kern="0" cap="none" spc="0" normalizeH="0" baseline="0" noProof="0" dirty="0">
                <a:ln>
                  <a:noFill/>
                </a:ln>
                <a:solidFill>
                  <a:prstClr val="black"/>
                </a:solidFill>
                <a:effectLst/>
                <a:uLnTx/>
                <a:uFillTx/>
                <a:latin typeface="Myriad Pro" panose="020B0503030403020204" charset="0"/>
                <a:ea typeface="Verdana" panose="020B0604030504040204" pitchFamily="34" charset="0"/>
                <a:cs typeface="Verdana" panose="020B0604030504040204" pitchFamily="34" charset="0"/>
              </a:endParaRPr>
            </a:p>
          </p:txBody>
        </p:sp>
        <p:sp>
          <p:nvSpPr>
            <p:cNvPr id="12" name="Rectangle 11">
              <a:extLst>
                <a:ext uri="{FF2B5EF4-FFF2-40B4-BE49-F238E27FC236}">
                  <a16:creationId xmlns:a16="http://schemas.microsoft.com/office/drawing/2014/main" id="{03C69B5A-5CF6-17AD-586D-CADC948FD7EC}"/>
                </a:ext>
              </a:extLst>
            </p:cNvPr>
            <p:cNvSpPr/>
            <p:nvPr/>
          </p:nvSpPr>
          <p:spPr>
            <a:xfrm>
              <a:off x="4466894" y="5604433"/>
              <a:ext cx="1291229" cy="237950"/>
            </a:xfrm>
            <a:prstGeom prst="rect">
              <a:avLst/>
            </a:prstGeom>
          </p:spPr>
          <p:txBody>
            <a:bodyPr wrap="square">
              <a:spAutoFit/>
            </a:bodyPr>
            <a:lstStyle/>
            <a:p>
              <a:pPr marL="0" marR="0" lvl="0" indent="0" defTabSz="914400" rtl="0" eaLnBrk="1" fontAlgn="auto" latinLnBrk="0" hangingPunct="1">
                <a:lnSpc>
                  <a:spcPct val="115000"/>
                </a:lnSpc>
                <a:spcBef>
                  <a:spcPts val="0"/>
                </a:spcBef>
                <a:spcAft>
                  <a:spcPts val="0"/>
                </a:spcAft>
                <a:buClrTx/>
                <a:buSzTx/>
                <a:buFontTx/>
                <a:buNone/>
                <a:tabLst/>
                <a:defRPr/>
              </a:pPr>
              <a:r>
                <a:rPr kumimoji="0" lang="fr-FR" sz="900" b="0" i="0" u="none" strike="noStrike" kern="0" cap="none" spc="0" normalizeH="0" baseline="0" noProof="0" dirty="0">
                  <a:ln>
                    <a:noFill/>
                  </a:ln>
                  <a:solidFill>
                    <a:srgbClr val="404040"/>
                  </a:solidFill>
                  <a:effectLst/>
                  <a:uLnTx/>
                  <a:uFillTx/>
                  <a:latin typeface="Myriad Pro" panose="020B0503030403020204" charset="0"/>
                  <a:ea typeface="Verdana" panose="020B0604030504040204" pitchFamily="34" charset="0"/>
                  <a:cs typeface="Verdana" panose="020B0604030504040204" pitchFamily="34" charset="0"/>
                </a:rPr>
                <a:t>Non, plutôt pas</a:t>
              </a:r>
            </a:p>
          </p:txBody>
        </p:sp>
        <p:sp>
          <p:nvSpPr>
            <p:cNvPr id="13" name="Rectangle 12">
              <a:extLst>
                <a:ext uri="{FF2B5EF4-FFF2-40B4-BE49-F238E27FC236}">
                  <a16:creationId xmlns:a16="http://schemas.microsoft.com/office/drawing/2014/main" id="{3C1DD1AC-8C08-896A-0F4F-C6587399D992}"/>
                </a:ext>
              </a:extLst>
            </p:cNvPr>
            <p:cNvSpPr/>
            <p:nvPr/>
          </p:nvSpPr>
          <p:spPr>
            <a:xfrm>
              <a:off x="3546770" y="5610589"/>
              <a:ext cx="1291230" cy="237950"/>
            </a:xfrm>
            <a:prstGeom prst="rect">
              <a:avLst/>
            </a:prstGeom>
          </p:spPr>
          <p:txBody>
            <a:bodyPr wrap="square">
              <a:spAutoFit/>
            </a:bodyPr>
            <a:lstStyle/>
            <a:p>
              <a:pPr marL="0" marR="0" lvl="0" indent="0" defTabSz="914400" rtl="0" eaLnBrk="1" fontAlgn="auto" latinLnBrk="0" hangingPunct="1">
                <a:lnSpc>
                  <a:spcPct val="115000"/>
                </a:lnSpc>
                <a:spcBef>
                  <a:spcPts val="0"/>
                </a:spcBef>
                <a:spcAft>
                  <a:spcPts val="0"/>
                </a:spcAft>
                <a:buClrTx/>
                <a:buSzTx/>
                <a:buFontTx/>
                <a:buNone/>
                <a:tabLst/>
                <a:defRPr/>
              </a:pPr>
              <a:r>
                <a:rPr kumimoji="0" lang="fr-FR" sz="900" b="0" i="0" u="none" strike="noStrike" kern="0" cap="none" spc="0" normalizeH="0" baseline="0" noProof="0" dirty="0">
                  <a:ln>
                    <a:noFill/>
                  </a:ln>
                  <a:solidFill>
                    <a:srgbClr val="404040"/>
                  </a:solidFill>
                  <a:effectLst/>
                  <a:uLnTx/>
                  <a:uFillTx/>
                  <a:latin typeface="Myriad Pro" panose="020B0503030403020204" charset="0"/>
                  <a:ea typeface="Verdana" panose="020B0604030504040204" pitchFamily="34" charset="0"/>
                  <a:cs typeface="+mn-cs"/>
                </a:rPr>
                <a:t>Oui, plutôt</a:t>
              </a:r>
            </a:p>
          </p:txBody>
        </p:sp>
        <p:sp>
          <p:nvSpPr>
            <p:cNvPr id="16" name="Rectangle 15">
              <a:extLst>
                <a:ext uri="{FF2B5EF4-FFF2-40B4-BE49-F238E27FC236}">
                  <a16:creationId xmlns:a16="http://schemas.microsoft.com/office/drawing/2014/main" id="{8F7C497A-C7EB-88E5-5947-A1E58521FFA7}"/>
                </a:ext>
              </a:extLst>
            </p:cNvPr>
            <p:cNvSpPr/>
            <p:nvPr/>
          </p:nvSpPr>
          <p:spPr>
            <a:xfrm>
              <a:off x="2375207" y="5609647"/>
              <a:ext cx="1291229" cy="237950"/>
            </a:xfrm>
            <a:prstGeom prst="rect">
              <a:avLst/>
            </a:prstGeom>
          </p:spPr>
          <p:txBody>
            <a:bodyPr wrap="square">
              <a:spAutoFit/>
            </a:bodyPr>
            <a:lstStyle/>
            <a:p>
              <a:pPr marL="0" marR="0" lvl="0" indent="0" defTabSz="914400" rtl="0" eaLnBrk="1" fontAlgn="auto" latinLnBrk="0" hangingPunct="1">
                <a:lnSpc>
                  <a:spcPct val="115000"/>
                </a:lnSpc>
                <a:spcBef>
                  <a:spcPts val="0"/>
                </a:spcBef>
                <a:spcAft>
                  <a:spcPts val="0"/>
                </a:spcAft>
                <a:buClrTx/>
                <a:buSzTx/>
                <a:buFontTx/>
                <a:buNone/>
                <a:tabLst/>
                <a:defRPr/>
              </a:pPr>
              <a:r>
                <a:rPr kumimoji="0" lang="fr-FR" sz="900" b="0" i="0" u="none" strike="noStrike" kern="0" cap="none" spc="0" normalizeH="0" baseline="0" noProof="0" dirty="0">
                  <a:ln>
                    <a:noFill/>
                  </a:ln>
                  <a:solidFill>
                    <a:srgbClr val="404040"/>
                  </a:solidFill>
                  <a:effectLst/>
                  <a:uLnTx/>
                  <a:uFillTx/>
                  <a:latin typeface="Myriad Pro" panose="020B0503030403020204" charset="0"/>
                  <a:ea typeface="Verdana" panose="020B0604030504040204" pitchFamily="34" charset="0"/>
                  <a:cs typeface="Verdana" panose="020B0604030504040204" pitchFamily="34" charset="0"/>
                </a:rPr>
                <a:t>Oui, tout à fait</a:t>
              </a:r>
              <a:endParaRPr kumimoji="0" lang="fr-FR" sz="900" b="0" i="1" u="none" strike="noStrike" kern="0" cap="none" spc="0" normalizeH="0" baseline="0" noProof="0" dirty="0">
                <a:ln>
                  <a:noFill/>
                </a:ln>
                <a:solidFill>
                  <a:srgbClr val="404040"/>
                </a:solidFill>
                <a:effectLst/>
                <a:uLnTx/>
                <a:uFillTx/>
                <a:latin typeface="Myriad Pro" panose="020B0503030403020204" charset="0"/>
                <a:ea typeface="Verdana" panose="020B0604030504040204" pitchFamily="34" charset="0"/>
                <a:cs typeface="Verdana" panose="020B0604030504040204" pitchFamily="34" charset="0"/>
              </a:endParaRPr>
            </a:p>
          </p:txBody>
        </p:sp>
        <p:grpSp>
          <p:nvGrpSpPr>
            <p:cNvPr id="17" name="Groupe 42">
              <a:extLst>
                <a:ext uri="{FF2B5EF4-FFF2-40B4-BE49-F238E27FC236}">
                  <a16:creationId xmlns:a16="http://schemas.microsoft.com/office/drawing/2014/main" id="{BF75B240-5915-DC03-605B-FF9E930E119E}"/>
                </a:ext>
              </a:extLst>
            </p:cNvPr>
            <p:cNvGrpSpPr/>
            <p:nvPr/>
          </p:nvGrpSpPr>
          <p:grpSpPr>
            <a:xfrm>
              <a:off x="2188095" y="5580343"/>
              <a:ext cx="4706741" cy="277421"/>
              <a:chOff x="2188095" y="5580343"/>
              <a:chExt cx="4706741" cy="277421"/>
            </a:xfrm>
          </p:grpSpPr>
          <p:sp>
            <p:nvSpPr>
              <p:cNvPr id="18" name="Rectangle 17">
                <a:extLst>
                  <a:ext uri="{FF2B5EF4-FFF2-40B4-BE49-F238E27FC236}">
                    <a16:creationId xmlns:a16="http://schemas.microsoft.com/office/drawing/2014/main" id="{EA9F9B4C-7670-166A-EAF0-42FDB5857DB1}"/>
                  </a:ext>
                </a:extLst>
              </p:cNvPr>
              <p:cNvSpPr/>
              <p:nvPr/>
            </p:nvSpPr>
            <p:spPr>
              <a:xfrm>
                <a:off x="4404966" y="5669147"/>
                <a:ext cx="136906" cy="118961"/>
              </a:xfrm>
              <a:prstGeom prst="rect">
                <a:avLst/>
              </a:prstGeom>
              <a:solidFill>
                <a:srgbClr val="F4B183">
                  <a:alpha val="69804"/>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0" cap="none" spc="0" normalizeH="0" baseline="0" noProof="0">
                  <a:ln>
                    <a:noFill/>
                  </a:ln>
                  <a:solidFill>
                    <a:prstClr val="white"/>
                  </a:solidFill>
                  <a:effectLst/>
                  <a:uLnTx/>
                  <a:uFillTx/>
                  <a:latin typeface="Myriad Pro" panose="020B0503030403020204" charset="0"/>
                  <a:ea typeface="+mn-ea"/>
                  <a:cs typeface="+mn-cs"/>
                </a:endParaRPr>
              </a:p>
            </p:txBody>
          </p:sp>
          <p:sp>
            <p:nvSpPr>
              <p:cNvPr id="19" name="Rectangle 18">
                <a:extLst>
                  <a:ext uri="{FF2B5EF4-FFF2-40B4-BE49-F238E27FC236}">
                    <a16:creationId xmlns:a16="http://schemas.microsoft.com/office/drawing/2014/main" id="{DEBCEC59-2D06-1F3E-04A0-FF75ACAEB648}"/>
                  </a:ext>
                </a:extLst>
              </p:cNvPr>
              <p:cNvSpPr/>
              <p:nvPr/>
            </p:nvSpPr>
            <p:spPr>
              <a:xfrm>
                <a:off x="3478317" y="5674360"/>
                <a:ext cx="136906" cy="118961"/>
              </a:xfrm>
              <a:prstGeom prst="rect">
                <a:avLst/>
              </a:prstGeom>
              <a:solidFill>
                <a:srgbClr val="6AC6C8"/>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0" cap="none" spc="0" normalizeH="0" baseline="0" noProof="0">
                  <a:ln>
                    <a:noFill/>
                  </a:ln>
                  <a:solidFill>
                    <a:srgbClr val="82C8BB"/>
                  </a:solidFill>
                  <a:effectLst/>
                  <a:uLnTx/>
                  <a:uFillTx/>
                  <a:latin typeface="Myriad Pro" panose="020B0503030403020204" charset="0"/>
                  <a:ea typeface="+mn-ea"/>
                  <a:cs typeface="+mn-cs"/>
                </a:endParaRPr>
              </a:p>
            </p:txBody>
          </p:sp>
          <p:sp>
            <p:nvSpPr>
              <p:cNvPr id="20" name="Rectangle 19">
                <a:extLst>
                  <a:ext uri="{FF2B5EF4-FFF2-40B4-BE49-F238E27FC236}">
                    <a16:creationId xmlns:a16="http://schemas.microsoft.com/office/drawing/2014/main" id="{7630A6F7-8405-F5F6-1C32-4B9932A9A321}"/>
                  </a:ext>
                </a:extLst>
              </p:cNvPr>
              <p:cNvSpPr/>
              <p:nvPr/>
            </p:nvSpPr>
            <p:spPr>
              <a:xfrm>
                <a:off x="5620898" y="5669550"/>
                <a:ext cx="136906" cy="118961"/>
              </a:xfrm>
              <a:prstGeom prst="rect">
                <a:avLst/>
              </a:prstGeom>
              <a:solidFill>
                <a:srgbClr val="881218"/>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0" cap="none" spc="0" normalizeH="0" baseline="0" noProof="0">
                  <a:ln>
                    <a:noFill/>
                  </a:ln>
                  <a:solidFill>
                    <a:prstClr val="white"/>
                  </a:solidFill>
                  <a:effectLst/>
                  <a:uLnTx/>
                  <a:uFillTx/>
                  <a:latin typeface="Myriad Pro" panose="020B0503030403020204" charset="0"/>
                  <a:ea typeface="+mn-ea"/>
                  <a:cs typeface="+mn-cs"/>
                </a:endParaRPr>
              </a:p>
            </p:txBody>
          </p:sp>
          <p:sp>
            <p:nvSpPr>
              <p:cNvPr id="21" name="Rectangle 20">
                <a:extLst>
                  <a:ext uri="{FF2B5EF4-FFF2-40B4-BE49-F238E27FC236}">
                    <a16:creationId xmlns:a16="http://schemas.microsoft.com/office/drawing/2014/main" id="{70C9DB1B-9D48-E533-EFA8-6BDC0445BB20}"/>
                  </a:ext>
                </a:extLst>
              </p:cNvPr>
              <p:cNvSpPr/>
              <p:nvPr/>
            </p:nvSpPr>
            <p:spPr>
              <a:xfrm>
                <a:off x="2314305" y="5674361"/>
                <a:ext cx="124460" cy="118961"/>
              </a:xfrm>
              <a:prstGeom prst="rect">
                <a:avLst/>
              </a:prstGeom>
              <a:solidFill>
                <a:srgbClr val="0B686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0" cap="none" spc="0" normalizeH="0" baseline="0" noProof="0">
                  <a:ln>
                    <a:noFill/>
                  </a:ln>
                  <a:solidFill>
                    <a:prstClr val="white"/>
                  </a:solidFill>
                  <a:effectLst/>
                  <a:uLnTx/>
                  <a:uFillTx/>
                  <a:latin typeface="Myriad Pro" panose="020B0503030403020204" charset="0"/>
                  <a:ea typeface="+mn-ea"/>
                  <a:cs typeface="+mn-cs"/>
                </a:endParaRPr>
              </a:p>
            </p:txBody>
          </p:sp>
          <p:sp>
            <p:nvSpPr>
              <p:cNvPr id="22" name="Rectangle à coins arrondis 24">
                <a:extLst>
                  <a:ext uri="{FF2B5EF4-FFF2-40B4-BE49-F238E27FC236}">
                    <a16:creationId xmlns:a16="http://schemas.microsoft.com/office/drawing/2014/main" id="{995E2F65-68D6-3DD4-C38C-929B000EE8DE}"/>
                  </a:ext>
                </a:extLst>
              </p:cNvPr>
              <p:cNvSpPr/>
              <p:nvPr/>
            </p:nvSpPr>
            <p:spPr>
              <a:xfrm>
                <a:off x="2188095" y="5580343"/>
                <a:ext cx="4706741" cy="277421"/>
              </a:xfrm>
              <a:prstGeom prst="roundRect">
                <a:avLst/>
              </a:prstGeom>
              <a:noFill/>
              <a:ln w="9525" cap="flat" cmpd="sng" algn="ctr">
                <a:solidFill>
                  <a:srgbClr val="FFFFFF">
                    <a:lumMod val="7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0" cap="none" spc="0" normalizeH="0" baseline="0" noProof="0" dirty="0">
                  <a:ln w="0"/>
                  <a:solidFill>
                    <a:srgbClr val="404040"/>
                  </a:solidFill>
                  <a:effectLst>
                    <a:outerShdw blurRad="38100" dist="19050" dir="2700000" algn="tl" rotWithShape="0">
                      <a:srgbClr val="FFFFFF">
                        <a:alpha val="40000"/>
                      </a:srgbClr>
                    </a:outerShdw>
                  </a:effectLst>
                  <a:uLnTx/>
                  <a:uFillTx/>
                  <a:latin typeface="Myriad Pro" panose="020B0503030403020204" charset="0"/>
                  <a:ea typeface="Verdana" charset="0"/>
                  <a:cs typeface="Verdana" charset="0"/>
                </a:endParaRPr>
              </a:p>
            </p:txBody>
          </p:sp>
        </p:grpSp>
      </p:grpSp>
      <p:sp>
        <p:nvSpPr>
          <p:cNvPr id="25" name="Rectangle : coins arrondis 24">
            <a:extLst>
              <a:ext uri="{FF2B5EF4-FFF2-40B4-BE49-F238E27FC236}">
                <a16:creationId xmlns:a16="http://schemas.microsoft.com/office/drawing/2014/main" id="{F95412E9-3BE4-C001-DAE2-35CC6F51C546}"/>
              </a:ext>
            </a:extLst>
          </p:cNvPr>
          <p:cNvSpPr/>
          <p:nvPr/>
        </p:nvSpPr>
        <p:spPr>
          <a:xfrm>
            <a:off x="994226" y="1939684"/>
            <a:ext cx="3060000" cy="28427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solidFill>
                  <a:prstClr val="white"/>
                </a:solidFill>
                <a:latin typeface="Myriad Pro" panose="020B0503030403020204" pitchFamily="34" charset="0"/>
              </a:rPr>
              <a:t>Landes</a:t>
            </a:r>
            <a:endParaRPr kumimoji="0" lang="fr-FR" sz="16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endParaRPr>
          </a:p>
        </p:txBody>
      </p:sp>
      <p:graphicFrame>
        <p:nvGraphicFramePr>
          <p:cNvPr id="3" name="Tableau 2" descr="Set Id=&quot;a52cefe4585448bd86e9ba6e6b4732ed&quot;&#10;&#10;Set ContentTip=&quot;ECHBATSPE_B3_TABNATIONAL_LANDES&quot;&#10;">
            <a:extLst>
              <a:ext uri="{FF2B5EF4-FFF2-40B4-BE49-F238E27FC236}">
                <a16:creationId xmlns:a16="http://schemas.microsoft.com/office/drawing/2014/main" id="{5AB39514-CED0-41D2-FF20-547EE4BC938A}"/>
              </a:ext>
            </a:extLst>
          </p:cNvPr>
          <p:cNvGraphicFramePr>
            <a:graphicFrameLocks noGrp="1"/>
          </p:cNvGraphicFramePr>
          <p:nvPr>
            <p:extLst>
              <p:ext uri="{D42A27DB-BD31-4B8C-83A1-F6EECF244321}">
                <p14:modId xmlns:p14="http://schemas.microsoft.com/office/powerpoint/2010/main" val="1247441612"/>
              </p:ext>
            </p:extLst>
          </p:nvPr>
        </p:nvGraphicFramePr>
        <p:xfrm>
          <a:off x="10688415" y="2057968"/>
          <a:ext cx="1073514" cy="4364139"/>
        </p:xfrm>
        <a:graphic>
          <a:graphicData uri="http://schemas.openxmlformats.org/drawingml/2006/table">
            <a:tbl>
              <a:tblPr firstRow="1" bandRow="1">
                <a:tableStyleId>{2D5ABB26-0587-4C30-8999-92F81FD0307C}</a:tableStyleId>
              </a:tblPr>
              <a:tblGrid>
                <a:gridCol w="536757">
                  <a:extLst>
                    <a:ext uri="{9D8B030D-6E8A-4147-A177-3AD203B41FA5}">
                      <a16:colId xmlns:a16="http://schemas.microsoft.com/office/drawing/2014/main" val="347539833"/>
                    </a:ext>
                  </a:extLst>
                </a:gridCol>
                <a:gridCol w="536757">
                  <a:extLst>
                    <a:ext uri="{9D8B030D-6E8A-4147-A177-3AD203B41FA5}">
                      <a16:colId xmlns:a16="http://schemas.microsoft.com/office/drawing/2014/main" val="681722608"/>
                    </a:ext>
                  </a:extLst>
                </a:gridCol>
              </a:tblGrid>
              <a:tr h="1454713">
                <a:tc>
                  <a:txBody>
                    <a:bodyPr/>
                    <a:lstStyle/>
                    <a:p>
                      <a:pPr algn="ctr"/>
                      <a:r>
                        <a:rPr lang="fr-FR" sz="1300" b="1" i="1" dirty="0">
                          <a:solidFill>
                            <a:srgbClr val="881218"/>
                          </a:solidFill>
                          <a:latin typeface="Myriad Pro" panose="020B0503030403020204" charset="0"/>
                        </a:rPr>
                        <a:t>45%</a:t>
                      </a:r>
                      <a:endParaRPr/>
                    </a:p>
                  </a:txBody>
                  <a:tcPr anchor="ctr"/>
                </a:tc>
                <a:tc>
                  <a:txBody>
                    <a:bodyPr/>
                    <a:lstStyle/>
                    <a:p>
                      <a:pPr algn="ctr"/>
                      <a:r>
                        <a:rPr lang="fr-FR" sz="1300" b="1" i="1" dirty="0">
                          <a:solidFill>
                            <a:srgbClr val="881218"/>
                          </a:solidFill>
                          <a:latin typeface="Myriad Pro" panose="020B0503030403020204" charset="0"/>
                        </a:rPr>
                        <a:t>17%</a:t>
                      </a:r>
                      <a:endParaRPr/>
                    </a:p>
                  </a:txBody>
                  <a:tcPr anchor="ctr"/>
                </a:tc>
                <a:extLst>
                  <a:ext uri="{0D108BD9-81ED-4DB2-BD59-A6C34878D82A}">
                    <a16:rowId xmlns:a16="http://schemas.microsoft.com/office/drawing/2014/main" val="1331199929"/>
                  </a:ext>
                </a:extLst>
              </a:tr>
              <a:tr h="1454713">
                <a:tc>
                  <a:txBody>
                    <a:bodyPr/>
                    <a:lstStyle/>
                    <a:p>
                      <a:pPr algn="ctr"/>
                      <a:r>
                        <a:rPr lang="fr-FR" sz="1300" b="1" i="1" dirty="0">
                          <a:solidFill>
                            <a:srgbClr val="881218"/>
                          </a:solidFill>
                          <a:latin typeface="Myriad Pro" panose="020B0503030403020204" charset="0"/>
                        </a:rPr>
                        <a:t>30%</a:t>
                      </a:r>
                      <a:endParaRPr/>
                    </a:p>
                  </a:txBody>
                  <a:tcPr anchor="ctr"/>
                </a:tc>
                <a:tc>
                  <a:txBody>
                    <a:bodyPr/>
                    <a:lstStyle/>
                    <a:p>
                      <a:pPr algn="ctr"/>
                      <a:r>
                        <a:rPr lang="fr-FR" sz="1300" b="1" i="1" dirty="0">
                          <a:solidFill>
                            <a:srgbClr val="881218"/>
                          </a:solidFill>
                          <a:latin typeface="Myriad Pro" panose="020B0503030403020204" charset="0"/>
                        </a:rPr>
                        <a:t>6%</a:t>
                      </a:r>
                      <a:endParaRPr/>
                    </a:p>
                  </a:txBody>
                  <a:tcPr anchor="ctr"/>
                </a:tc>
                <a:extLst>
                  <a:ext uri="{0D108BD9-81ED-4DB2-BD59-A6C34878D82A}">
                    <a16:rowId xmlns:a16="http://schemas.microsoft.com/office/drawing/2014/main" val="560941491"/>
                  </a:ext>
                </a:extLst>
              </a:tr>
              <a:tr h="1454713">
                <a:tc>
                  <a:txBody>
                    <a:bodyPr/>
                    <a:lstStyle/>
                    <a:p>
                      <a:pPr algn="ctr"/>
                      <a:r>
                        <a:rPr lang="fr-FR" sz="1300" b="1" i="1" dirty="0">
                          <a:solidFill>
                            <a:srgbClr val="881218"/>
                          </a:solidFill>
                          <a:latin typeface="Myriad Pro" panose="020B0503030403020204" charset="0"/>
                        </a:rPr>
                        <a:t>11%</a:t>
                      </a:r>
                      <a:endParaRPr/>
                    </a:p>
                  </a:txBody>
                  <a:tcPr anchor="ctr"/>
                </a:tc>
                <a:tc>
                  <a:txBody>
                    <a:bodyPr/>
                    <a:lstStyle/>
                    <a:p>
                      <a:pPr algn="ctr"/>
                      <a:r>
                        <a:rPr lang="fr-FR" sz="1300" b="1" i="1" dirty="0">
                          <a:solidFill>
                            <a:srgbClr val="881218"/>
                          </a:solidFill>
                          <a:latin typeface="Myriad Pro" panose="020B0503030403020204" charset="0"/>
                        </a:rPr>
                        <a:t>3%</a:t>
                      </a:r>
                      <a:endParaRPr/>
                    </a:p>
                  </a:txBody>
                  <a:tcPr anchor="ctr"/>
                </a:tc>
                <a:extLst>
                  <a:ext uri="{0D108BD9-81ED-4DB2-BD59-A6C34878D82A}">
                    <a16:rowId xmlns:a16="http://schemas.microsoft.com/office/drawing/2014/main" val="2041189171"/>
                  </a:ext>
                </a:extLst>
              </a:tr>
            </a:tbl>
          </a:graphicData>
        </a:graphic>
      </p:graphicFrame>
      <p:sp>
        <p:nvSpPr>
          <p:cNvPr id="4" name="Rectangle : coins arrondis 3">
            <a:extLst>
              <a:ext uri="{FF2B5EF4-FFF2-40B4-BE49-F238E27FC236}">
                <a16:creationId xmlns:a16="http://schemas.microsoft.com/office/drawing/2014/main" id="{95F47555-F9B0-79DB-C62B-61C3639C4441}"/>
              </a:ext>
            </a:extLst>
          </p:cNvPr>
          <p:cNvSpPr/>
          <p:nvPr/>
        </p:nvSpPr>
        <p:spPr>
          <a:xfrm>
            <a:off x="10565137" y="1644187"/>
            <a:ext cx="1292738" cy="328608"/>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solidFill>
                <a:latin typeface="Myriad Pro" panose="020B0503030403020204" pitchFamily="34" charset="0"/>
              </a:rPr>
              <a:t>France</a:t>
            </a:r>
          </a:p>
        </p:txBody>
      </p:sp>
      <p:graphicFrame>
        <p:nvGraphicFramePr>
          <p:cNvPr id="6" name="Tableau 5" descr="Set Id=&quot;7afd0d22e8524fcb89b2a5e6f48d53bf&quot;&#10;">
            <a:extLst>
              <a:ext uri="{FF2B5EF4-FFF2-40B4-BE49-F238E27FC236}">
                <a16:creationId xmlns:a16="http://schemas.microsoft.com/office/drawing/2014/main" id="{23B53CD2-EDDB-3CA5-8795-1BE97C201D63}"/>
              </a:ext>
            </a:extLst>
          </p:cNvPr>
          <p:cNvGraphicFramePr>
            <a:graphicFrameLocks noGrp="1"/>
          </p:cNvGraphicFramePr>
          <p:nvPr>
            <p:extLst>
              <p:ext uri="{D42A27DB-BD31-4B8C-83A1-F6EECF244321}">
                <p14:modId xmlns:p14="http://schemas.microsoft.com/office/powerpoint/2010/main" val="1982668128"/>
              </p:ext>
            </p:extLst>
          </p:nvPr>
        </p:nvGraphicFramePr>
        <p:xfrm>
          <a:off x="10629352" y="1961953"/>
          <a:ext cx="1188000" cy="396240"/>
        </p:xfrm>
        <a:graphic>
          <a:graphicData uri="http://schemas.openxmlformats.org/drawingml/2006/table">
            <a:tbl>
              <a:tblPr firstRow="1" bandRow="1">
                <a:tableStyleId>{2D5ABB26-0587-4C30-8999-92F81FD0307C}</a:tableStyleId>
              </a:tblPr>
              <a:tblGrid>
                <a:gridCol w="594000">
                  <a:extLst>
                    <a:ext uri="{9D8B030D-6E8A-4147-A177-3AD203B41FA5}">
                      <a16:colId xmlns:a16="http://schemas.microsoft.com/office/drawing/2014/main" val="2479898746"/>
                    </a:ext>
                  </a:extLst>
                </a:gridCol>
                <a:gridCol w="594000">
                  <a:extLst>
                    <a:ext uri="{9D8B030D-6E8A-4147-A177-3AD203B41FA5}">
                      <a16:colId xmlns:a16="http://schemas.microsoft.com/office/drawing/2014/main" val="1006998238"/>
                    </a:ext>
                  </a:extLst>
                </a:gridCol>
              </a:tblGrid>
              <a:tr h="334714">
                <a:tc>
                  <a:txBody>
                    <a:bodyPr/>
                    <a:lstStyle/>
                    <a:p>
                      <a:pPr algn="ctr"/>
                      <a:r>
                        <a:rPr lang="fr-FR" sz="1000" b="1" i="1" dirty="0" err="1">
                          <a:solidFill>
                            <a:srgbClr val="881218"/>
                          </a:solidFill>
                          <a:latin typeface="Myriad Pro" panose="020B0503030403020204" charset="0"/>
                        </a:rPr>
                        <a:t>TotalNon</a:t>
                      </a:r>
                      <a:endParaRPr lang="fr-FR" sz="1000" b="1" i="1" dirty="0">
                        <a:solidFill>
                          <a:srgbClr val="881218"/>
                        </a:solidFill>
                        <a:latin typeface="Myriad Pro" panose="020B0503030403020204" charset="0"/>
                      </a:endParaRPr>
                    </a:p>
                  </a:txBody>
                  <a:tcPr anchor="ctr"/>
                </a:tc>
                <a:tc>
                  <a:txBody>
                    <a:bodyPr/>
                    <a:lstStyle/>
                    <a:p>
                      <a:pPr algn="ctr"/>
                      <a:r>
                        <a:rPr lang="fr-FR" sz="1000" b="1" i="1" dirty="0">
                          <a:solidFill>
                            <a:srgbClr val="881218"/>
                          </a:solidFill>
                          <a:latin typeface="Myriad Pro" panose="020B0503030403020204" charset="0"/>
                        </a:rPr>
                        <a:t>Pas du tout</a:t>
                      </a:r>
                    </a:p>
                  </a:txBody>
                  <a:tcPr anchor="ctr"/>
                </a:tc>
                <a:extLst>
                  <a:ext uri="{0D108BD9-81ED-4DB2-BD59-A6C34878D82A}">
                    <a16:rowId xmlns:a16="http://schemas.microsoft.com/office/drawing/2014/main" val="3869623751"/>
                  </a:ext>
                </a:extLst>
              </a:tr>
            </a:tbl>
          </a:graphicData>
        </a:graphic>
      </p:graphicFrame>
      <p:sp>
        <p:nvSpPr>
          <p:cNvPr id="26" name="Rectangle : coins arrondis 25">
            <a:extLst>
              <a:ext uri="{FF2B5EF4-FFF2-40B4-BE49-F238E27FC236}">
                <a16:creationId xmlns:a16="http://schemas.microsoft.com/office/drawing/2014/main" id="{E8E254CD-CF86-D751-9859-A8DE78774F8D}"/>
              </a:ext>
            </a:extLst>
          </p:cNvPr>
          <p:cNvSpPr/>
          <p:nvPr/>
        </p:nvSpPr>
        <p:spPr>
          <a:xfrm>
            <a:off x="10586180" y="1456723"/>
            <a:ext cx="1271695" cy="4824615"/>
          </a:xfrm>
          <a:prstGeom prst="roundRect">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Groupe 9">
            <a:extLst>
              <a:ext uri="{FF2B5EF4-FFF2-40B4-BE49-F238E27FC236}">
                <a16:creationId xmlns:a16="http://schemas.microsoft.com/office/drawing/2014/main" id="{565A1C7A-1187-BA85-BDD6-C0169E291E42}"/>
              </a:ext>
            </a:extLst>
          </p:cNvPr>
          <p:cNvGrpSpPr/>
          <p:nvPr/>
        </p:nvGrpSpPr>
        <p:grpSpPr>
          <a:xfrm>
            <a:off x="8296275" y="6535417"/>
            <a:ext cx="3461363" cy="261610"/>
            <a:chOff x="6524625" y="6535417"/>
            <a:chExt cx="3461363" cy="261610"/>
          </a:xfrm>
        </p:grpSpPr>
        <p:sp>
          <p:nvSpPr>
            <p:cNvPr id="32" name="ZoneTexte 31">
              <a:extLst>
                <a:ext uri="{FF2B5EF4-FFF2-40B4-BE49-F238E27FC236}">
                  <a16:creationId xmlns:a16="http://schemas.microsoft.com/office/drawing/2014/main" id="{48F5BD00-2160-0AA5-5BA2-83190324A7E2}"/>
                </a:ext>
              </a:extLst>
            </p:cNvPr>
            <p:cNvSpPr txBox="1"/>
            <p:nvPr/>
          </p:nvSpPr>
          <p:spPr>
            <a:xfrm>
              <a:off x="7233311" y="6535417"/>
              <a:ext cx="275267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lumMod val="75000"/>
                      <a:lumOff val="25000"/>
                    </a:prstClr>
                  </a:solidFill>
                  <a:effectLst/>
                  <a:uLnTx/>
                  <a:uFillTx/>
                  <a:latin typeface="Myriad Pro" panose="020B0503030403020204" charset="0"/>
                  <a:ea typeface="+mn-ea"/>
                  <a:cs typeface="+mn-cs"/>
                </a:rPr>
                <a:t>: différence significative </a:t>
              </a:r>
              <a:r>
                <a:rPr kumimoji="0" lang="fr-FR" sz="1100" b="0" i="0" u="none" strike="noStrike" kern="1200" cap="none" spc="0" normalizeH="0" baseline="0" noProof="0" dirty="0">
                  <a:ln>
                    <a:noFill/>
                  </a:ln>
                  <a:solidFill>
                    <a:srgbClr val="00B050"/>
                  </a:solidFill>
                  <a:effectLst/>
                  <a:uLnTx/>
                  <a:uFillTx/>
                  <a:latin typeface="Myriad Pro" panose="020B0503030403020204" charset="0"/>
                  <a:ea typeface="+mn-ea"/>
                  <a:cs typeface="+mn-cs"/>
                </a:rPr>
                <a:t>positive</a:t>
              </a:r>
              <a:r>
                <a:rPr kumimoji="0" lang="fr-FR" sz="1100" b="0" i="0" u="none" strike="noStrike" kern="1200" cap="none" spc="0" normalizeH="0" baseline="0" noProof="0" dirty="0">
                  <a:ln>
                    <a:noFill/>
                  </a:ln>
                  <a:solidFill>
                    <a:prstClr val="black">
                      <a:lumMod val="75000"/>
                      <a:lumOff val="25000"/>
                    </a:prstClr>
                  </a:solidFill>
                  <a:effectLst/>
                  <a:uLnTx/>
                  <a:uFillTx/>
                  <a:latin typeface="Myriad Pro" panose="020B0503030403020204" charset="0"/>
                  <a:ea typeface="+mn-ea"/>
                  <a:cs typeface="+mn-cs"/>
                </a:rPr>
                <a:t>/</a:t>
              </a:r>
              <a:r>
                <a:rPr kumimoji="0" lang="fr-FR" sz="1100" b="0" i="0" u="none" strike="noStrike" kern="1200" cap="none" spc="0" normalizeH="0" baseline="0" noProof="0" dirty="0">
                  <a:ln>
                    <a:noFill/>
                  </a:ln>
                  <a:solidFill>
                    <a:srgbClr val="FF0000"/>
                  </a:solidFill>
                  <a:effectLst/>
                  <a:uLnTx/>
                  <a:uFillTx/>
                  <a:latin typeface="Myriad Pro" panose="020B0503030403020204" charset="0"/>
                  <a:ea typeface="+mn-ea"/>
                  <a:cs typeface="+mn-cs"/>
                </a:rPr>
                <a:t>négative</a:t>
              </a:r>
              <a:endParaRPr kumimoji="0" lang="fr-FR" sz="1100" b="0" i="0" u="none" strike="noStrike" kern="1200" cap="none" spc="0" normalizeH="0" baseline="0" noProof="0" dirty="0">
                <a:ln>
                  <a:noFill/>
                </a:ln>
                <a:solidFill>
                  <a:prstClr val="black">
                    <a:lumMod val="75000"/>
                    <a:lumOff val="25000"/>
                  </a:prstClr>
                </a:solidFill>
                <a:effectLst/>
                <a:uLnTx/>
                <a:uFillTx/>
                <a:latin typeface="Myriad Pro" panose="020B0503030403020204" charset="0"/>
                <a:ea typeface="+mn-ea"/>
                <a:cs typeface="+mn-cs"/>
              </a:endParaRPr>
            </a:p>
          </p:txBody>
        </p:sp>
        <p:sp>
          <p:nvSpPr>
            <p:cNvPr id="33" name="ZoneTexte 32">
              <a:extLst>
                <a:ext uri="{FF2B5EF4-FFF2-40B4-BE49-F238E27FC236}">
                  <a16:creationId xmlns:a16="http://schemas.microsoft.com/office/drawing/2014/main" id="{7A7E8BB3-720C-0ACA-E35C-FFDC817274C0}"/>
                </a:ext>
              </a:extLst>
            </p:cNvPr>
            <p:cNvSpPr txBox="1"/>
            <p:nvPr/>
          </p:nvSpPr>
          <p:spPr>
            <a:xfrm>
              <a:off x="6930300" y="6569303"/>
              <a:ext cx="360000" cy="215444"/>
            </a:xfrm>
            <a:prstGeom prst="rect">
              <a:avLst/>
            </a:prstGeom>
            <a:solidFill>
              <a:srgbClr val="FF0000"/>
            </a:solidFill>
          </p:spPr>
          <p:txBody>
            <a:bodyPr wrap="square" rtlCol="0" anchor="ctr">
              <a:spAutoFit/>
            </a:bodyPr>
            <a:lstStyle/>
            <a:p>
              <a:pPr algn="ctr"/>
              <a:r>
                <a:rPr lang="fr-FR" sz="800" b="1" dirty="0">
                  <a:solidFill>
                    <a:schemeClr val="bg1"/>
                  </a:solidFill>
                </a:rPr>
                <a:t>xx%</a:t>
              </a:r>
            </a:p>
          </p:txBody>
        </p:sp>
        <p:sp>
          <p:nvSpPr>
            <p:cNvPr id="34" name="ZoneTexte 33">
              <a:extLst>
                <a:ext uri="{FF2B5EF4-FFF2-40B4-BE49-F238E27FC236}">
                  <a16:creationId xmlns:a16="http://schemas.microsoft.com/office/drawing/2014/main" id="{46BD296A-BC54-2E04-FA2B-D5B3962DF65F}"/>
                </a:ext>
              </a:extLst>
            </p:cNvPr>
            <p:cNvSpPr txBox="1"/>
            <p:nvPr/>
          </p:nvSpPr>
          <p:spPr>
            <a:xfrm>
              <a:off x="6524625" y="6569303"/>
              <a:ext cx="360000" cy="215444"/>
            </a:xfrm>
            <a:prstGeom prst="rect">
              <a:avLst/>
            </a:prstGeom>
            <a:solidFill>
              <a:srgbClr val="00B050"/>
            </a:solidFill>
          </p:spPr>
          <p:txBody>
            <a:bodyPr wrap="square" rtlCol="0" anchor="ctr">
              <a:spAutoFit/>
            </a:bodyPr>
            <a:lstStyle/>
            <a:p>
              <a:pPr algn="ctr"/>
              <a:r>
                <a:rPr lang="fr-FR" sz="800" b="1" dirty="0">
                  <a:solidFill>
                    <a:schemeClr val="bg1"/>
                  </a:solidFill>
                </a:rPr>
                <a:t>xx%</a:t>
              </a:r>
            </a:p>
          </p:txBody>
        </p:sp>
      </p:grpSp>
      <p:sp>
        <p:nvSpPr>
          <p:cNvPr id="24" name="Rectangle 23">
            <a:extLst>
              <a:ext uri="{FF2B5EF4-FFF2-40B4-BE49-F238E27FC236}">
                <a16:creationId xmlns:a16="http://schemas.microsoft.com/office/drawing/2014/main" id="{278BAE61-A809-0181-AEC5-58E6F1B3F9AB}"/>
              </a:ext>
            </a:extLst>
          </p:cNvPr>
          <p:cNvSpPr/>
          <p:nvPr/>
        </p:nvSpPr>
        <p:spPr>
          <a:xfrm>
            <a:off x="93835" y="1167526"/>
            <a:ext cx="900000" cy="3872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000" dirty="0">
                <a:latin typeface="Myriad Pro" panose="020B0503030403020204"/>
              </a:rPr>
              <a:t>Question barométrique</a:t>
            </a:r>
          </a:p>
        </p:txBody>
      </p:sp>
      <p:graphicFrame>
        <p:nvGraphicFramePr>
          <p:cNvPr id="14" name="Tableau 13" descr="Set Id=&quot;29457de7a83d4f209fa4bbd81e30ca25&quot;&#10;&#10;Set ContentTip=&quot;ECHBATSPE_B3_TABNON1_LANDES&quot;&#10;">
            <a:extLst>
              <a:ext uri="{FF2B5EF4-FFF2-40B4-BE49-F238E27FC236}">
                <a16:creationId xmlns:a16="http://schemas.microsoft.com/office/drawing/2014/main" id="{2C3A9987-E16A-8730-ED2B-99B94A5BEFA6}"/>
              </a:ext>
            </a:extLst>
          </p:cNvPr>
          <p:cNvGraphicFramePr>
            <a:graphicFrameLocks noGrp="1"/>
          </p:cNvGraphicFramePr>
          <p:nvPr>
            <p:extLst>
              <p:ext uri="{D42A27DB-BD31-4B8C-83A1-F6EECF244321}">
                <p14:modId xmlns:p14="http://schemas.microsoft.com/office/powerpoint/2010/main" val="1389852512"/>
              </p:ext>
            </p:extLst>
          </p:nvPr>
        </p:nvGraphicFramePr>
        <p:xfrm>
          <a:off x="9218300" y="2578385"/>
          <a:ext cx="770400" cy="504000"/>
        </p:xfrm>
        <a:graphic>
          <a:graphicData uri="http://schemas.openxmlformats.org/drawingml/2006/table">
            <a:tbl>
              <a:tblPr>
                <a:tableStyleId>{2D5ABB26-0587-4C30-8999-92F81FD0307C}</a:tableStyleId>
              </a:tblPr>
              <a:tblGrid>
                <a:gridCol w="770400">
                  <a:extLst>
                    <a:ext uri="{9D8B030D-6E8A-4147-A177-3AD203B41FA5}">
                      <a16:colId xmlns:a16="http://schemas.microsoft.com/office/drawing/2014/main" val="1729569057"/>
                    </a:ext>
                  </a:extLst>
                </a:gridCol>
              </a:tblGrid>
              <a:tr h="504000">
                <a:tc>
                  <a:txBody>
                    <a:bodyPr/>
                    <a:lstStyle/>
                    <a:p>
                      <a:pPr marL="0" algn="ctr" defTabSz="914400" rtl="0" eaLnBrk="1" latinLnBrk="0" hangingPunct="1"/>
                      <a:r>
                        <a:rPr lang="fr-FR" sz="1500" b="1" kern="1200" dirty="0">
                          <a:solidFill>
                            <a:srgbClr val="FFFFFF"/>
                          </a:solidFill>
                          <a:latin typeface="Myriad Pro" panose="020B0503030403020204" charset="0"/>
                          <a:ea typeface="+mn-ea"/>
                          <a:cs typeface="+mn-cs"/>
                        </a:rPr>
                        <a:t>60%</a:t>
                      </a:r>
                      <a:endParaRPr/>
                    </a:p>
                  </a:txBody>
                  <a:tcPr anchor="ctr">
                    <a:solidFill>
                      <a:srgbClr val="00B050"/>
                    </a:solidFill>
                  </a:tcPr>
                </a:tc>
                <a:extLst>
                  <a:ext uri="{0D108BD9-81ED-4DB2-BD59-A6C34878D82A}">
                    <a16:rowId xmlns:a16="http://schemas.microsoft.com/office/drawing/2014/main" val="2760217410"/>
                  </a:ext>
                </a:extLst>
              </a:tr>
            </a:tbl>
          </a:graphicData>
        </a:graphic>
      </p:graphicFrame>
      <p:graphicFrame>
        <p:nvGraphicFramePr>
          <p:cNvPr id="27" name="Tableau 26" descr="Set Id=&quot;e3c2f9eedc3d428ba3c0f16f3aa907e2&quot;&#10;&#10;Set ContentTip=&quot;ECHBATSPE_B3_TABNON2_LANDES&quot;&#10;">
            <a:extLst>
              <a:ext uri="{FF2B5EF4-FFF2-40B4-BE49-F238E27FC236}">
                <a16:creationId xmlns:a16="http://schemas.microsoft.com/office/drawing/2014/main" id="{D36CE7CA-399B-A7CB-DECA-671AACBD5325}"/>
              </a:ext>
            </a:extLst>
          </p:cNvPr>
          <p:cNvGraphicFramePr>
            <a:graphicFrameLocks noGrp="1"/>
          </p:cNvGraphicFramePr>
          <p:nvPr>
            <p:extLst>
              <p:ext uri="{D42A27DB-BD31-4B8C-83A1-F6EECF244321}">
                <p14:modId xmlns:p14="http://schemas.microsoft.com/office/powerpoint/2010/main" val="2815059059"/>
              </p:ext>
            </p:extLst>
          </p:nvPr>
        </p:nvGraphicFramePr>
        <p:xfrm>
          <a:off x="9218300" y="3965633"/>
          <a:ext cx="770400" cy="504000"/>
        </p:xfrm>
        <a:graphic>
          <a:graphicData uri="http://schemas.openxmlformats.org/drawingml/2006/table">
            <a:tbl>
              <a:tblPr>
                <a:tableStyleId>{2D5ABB26-0587-4C30-8999-92F81FD0307C}</a:tableStyleId>
              </a:tblPr>
              <a:tblGrid>
                <a:gridCol w="770400">
                  <a:extLst>
                    <a:ext uri="{9D8B030D-6E8A-4147-A177-3AD203B41FA5}">
                      <a16:colId xmlns:a16="http://schemas.microsoft.com/office/drawing/2014/main" val="1729569057"/>
                    </a:ext>
                  </a:extLst>
                </a:gridCol>
              </a:tblGrid>
              <a:tr h="504000">
                <a:tc>
                  <a:txBody>
                    <a:bodyPr/>
                    <a:lstStyle/>
                    <a:p>
                      <a:pPr marL="0" algn="ctr" defTabSz="914400" rtl="0" eaLnBrk="1" latinLnBrk="0" hangingPunct="1"/>
                      <a:r>
                        <a:rPr lang="fr-FR" sz="1500" b="1" kern="1200" dirty="0">
                          <a:solidFill>
                            <a:srgbClr val="FFFFFF"/>
                          </a:solidFill>
                          <a:latin typeface="Myriad Pro" panose="020B0503030403020204" charset="0"/>
                          <a:ea typeface="+mn-ea"/>
                          <a:cs typeface="+mn-cs"/>
                        </a:rPr>
                        <a:t>44%</a:t>
                      </a:r>
                      <a:endParaRPr/>
                    </a:p>
                  </a:txBody>
                  <a:tcPr anchor="ctr">
                    <a:solidFill>
                      <a:srgbClr val="00B050"/>
                    </a:solidFill>
                  </a:tcPr>
                </a:tc>
                <a:extLst>
                  <a:ext uri="{0D108BD9-81ED-4DB2-BD59-A6C34878D82A}">
                    <a16:rowId xmlns:a16="http://schemas.microsoft.com/office/drawing/2014/main" val="2760217410"/>
                  </a:ext>
                </a:extLst>
              </a:tr>
            </a:tbl>
          </a:graphicData>
        </a:graphic>
      </p:graphicFrame>
      <p:graphicFrame>
        <p:nvGraphicFramePr>
          <p:cNvPr id="29" name="Tableau 28" descr="Set Id=&quot;4bfb0124fabe4fca9191b0ee7214ae9b&quot;&#10;&#10;Set ContentTip=&quot;ECHBATSPE_B3_TABNON3_LANDES&quot;&#10;">
            <a:extLst>
              <a:ext uri="{FF2B5EF4-FFF2-40B4-BE49-F238E27FC236}">
                <a16:creationId xmlns:a16="http://schemas.microsoft.com/office/drawing/2014/main" id="{EBE66E23-FB3A-5A32-E314-4371FCA2F24F}"/>
              </a:ext>
            </a:extLst>
          </p:cNvPr>
          <p:cNvGraphicFramePr>
            <a:graphicFrameLocks noGrp="1"/>
          </p:cNvGraphicFramePr>
          <p:nvPr>
            <p:extLst>
              <p:ext uri="{D42A27DB-BD31-4B8C-83A1-F6EECF244321}">
                <p14:modId xmlns:p14="http://schemas.microsoft.com/office/powerpoint/2010/main" val="908386156"/>
              </p:ext>
            </p:extLst>
          </p:nvPr>
        </p:nvGraphicFramePr>
        <p:xfrm>
          <a:off x="9218300" y="5451895"/>
          <a:ext cx="770400" cy="504000"/>
        </p:xfrm>
        <a:graphic>
          <a:graphicData uri="http://schemas.openxmlformats.org/drawingml/2006/table">
            <a:tbl>
              <a:tblPr>
                <a:tableStyleId>{2D5ABB26-0587-4C30-8999-92F81FD0307C}</a:tableStyleId>
              </a:tblPr>
              <a:tblGrid>
                <a:gridCol w="770400">
                  <a:extLst>
                    <a:ext uri="{9D8B030D-6E8A-4147-A177-3AD203B41FA5}">
                      <a16:colId xmlns:a16="http://schemas.microsoft.com/office/drawing/2014/main" val="1729569057"/>
                    </a:ext>
                  </a:extLst>
                </a:gridCol>
              </a:tblGrid>
              <a:tr h="504000">
                <a:tc>
                  <a:txBody>
                    <a:bodyPr/>
                    <a:lstStyle/>
                    <a:p>
                      <a:pPr marL="0" algn="ctr" defTabSz="914400" rtl="0" eaLnBrk="1" latinLnBrk="0" hangingPunct="1"/>
                      <a:r>
                        <a:rPr lang="fr-FR" sz="1500" b="1" kern="1200" dirty="0">
                          <a:solidFill>
                            <a:srgbClr val="FFFFFF"/>
                          </a:solidFill>
                          <a:latin typeface="Myriad Pro" panose="020B0503030403020204" charset="0"/>
                          <a:ea typeface="+mn-ea"/>
                          <a:cs typeface="+mn-cs"/>
                        </a:rPr>
                        <a:t>20%</a:t>
                      </a:r>
                      <a:endParaRPr/>
                    </a:p>
                  </a:txBody>
                  <a:tcPr anchor="ctr">
                    <a:solidFill>
                      <a:srgbClr val="00B050"/>
                    </a:solidFill>
                  </a:tcPr>
                </a:tc>
                <a:extLst>
                  <a:ext uri="{0D108BD9-81ED-4DB2-BD59-A6C34878D82A}">
                    <a16:rowId xmlns:a16="http://schemas.microsoft.com/office/drawing/2014/main" val="2760217410"/>
                  </a:ext>
                </a:extLst>
              </a:tr>
            </a:tbl>
          </a:graphicData>
        </a:graphic>
      </p:graphicFrame>
    </p:spTree>
    <p:extLst>
      <p:ext uri="{BB962C8B-B14F-4D97-AF65-F5344CB8AC3E}">
        <p14:creationId xmlns:p14="http://schemas.microsoft.com/office/powerpoint/2010/main" val="2910542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7ABD1150-7154-4AF4-8C9E-35F30E1B7B3C}"/>
              </a:ext>
            </a:extLst>
          </p:cNvPr>
          <p:cNvSpPr>
            <a:spLocks noGrp="1"/>
          </p:cNvSpPr>
          <p:nvPr>
            <p:ph type="body" sz="quarter" idx="10"/>
          </p:nvPr>
        </p:nvSpPr>
        <p:spPr>
          <a:xfrm>
            <a:off x="977264" y="228600"/>
            <a:ext cx="11255376" cy="771525"/>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0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Côté éducation, il n’est pas toujours facile d’être parents, </a:t>
            </a:r>
            <a:r>
              <a:rPr lang="fr-FR" sz="2000" dirty="0">
                <a:solidFill>
                  <a:prstClr val="black"/>
                </a:solidFill>
              </a:rPr>
              <a:t>voire</a:t>
            </a:r>
            <a:r>
              <a:rPr kumimoji="0" lang="fr-FR" sz="20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 même compliqué sur certains sujets comme la gestion des écrans. En tendance, dans les Landes les parents semblent mieux gérer cette thématique éducation qu’au national.</a:t>
            </a:r>
          </a:p>
        </p:txBody>
      </p:sp>
      <p:sp>
        <p:nvSpPr>
          <p:cNvPr id="8" name="Espace réservé du contenu 5">
            <a:extLst>
              <a:ext uri="{FF2B5EF4-FFF2-40B4-BE49-F238E27FC236}">
                <a16:creationId xmlns:a16="http://schemas.microsoft.com/office/drawing/2014/main" id="{B5BCE8BB-173C-5F4B-76AD-C2B5300B21F3}"/>
              </a:ext>
            </a:extLst>
          </p:cNvPr>
          <p:cNvSpPr>
            <a:spLocks noGrp="1"/>
          </p:cNvSpPr>
          <p:nvPr>
            <p:ph sz="quarter" idx="11"/>
          </p:nvPr>
        </p:nvSpPr>
        <p:spPr>
          <a:xfrm>
            <a:off x="1002702" y="1068687"/>
            <a:ext cx="10944000" cy="524115"/>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300" b="0" i="0" u="none" strike="noStrike" kern="1200" cap="none" spc="0" normalizeH="0" baseline="0" noProof="0" dirty="0">
                <a:ln>
                  <a:noFill/>
                </a:ln>
                <a:solidFill>
                  <a:srgbClr val="13AFB7"/>
                </a:solidFill>
                <a:effectLst/>
                <a:uLnTx/>
                <a:uFillTx/>
                <a:latin typeface="Myriad Pro" panose="020B0503030403020204" pitchFamily="34" charset="0"/>
                <a:ea typeface="+mn-ea"/>
                <a:cs typeface="+mn-cs"/>
              </a:rPr>
              <a:t>B4 : En tant que parent, dans quelle mesure </a:t>
            </a:r>
            <a:r>
              <a:rPr kumimoji="0" lang="fr-FR" sz="1300" b="0" i="0" u="sng" strike="noStrike" kern="1200" cap="none" spc="0" normalizeH="0" baseline="0" noProof="0" dirty="0">
                <a:ln>
                  <a:noFill/>
                </a:ln>
                <a:solidFill>
                  <a:srgbClr val="13AFB7"/>
                </a:solidFill>
                <a:effectLst/>
                <a:uLnTx/>
                <a:uFillTx/>
                <a:latin typeface="Myriad Pro" panose="020B0503030403020204" pitchFamily="34" charset="0"/>
                <a:ea typeface="+mn-ea"/>
                <a:cs typeface="+mn-cs"/>
              </a:rPr>
              <a:t>les sujets suivants </a:t>
            </a:r>
            <a:r>
              <a:rPr kumimoji="0" lang="fr-FR" sz="1300" b="0" i="0" u="none" strike="noStrike" kern="1200" cap="none" spc="0" normalizeH="0" baseline="0" noProof="0" dirty="0">
                <a:ln>
                  <a:noFill/>
                </a:ln>
                <a:solidFill>
                  <a:srgbClr val="13AFB7"/>
                </a:solidFill>
                <a:effectLst/>
                <a:uLnTx/>
                <a:uFillTx/>
                <a:latin typeface="Myriad Pro" panose="020B0503030403020204" pitchFamily="34" charset="0"/>
                <a:ea typeface="+mn-ea"/>
                <a:cs typeface="+mn-cs"/>
              </a:rPr>
              <a:t>vous semblent-ils </a:t>
            </a:r>
            <a:r>
              <a:rPr kumimoji="0" lang="fr-FR" sz="1300" b="1" i="0" u="none" strike="noStrike" kern="1200" cap="none" spc="0" normalizeH="0" baseline="0" noProof="0" dirty="0">
                <a:ln>
                  <a:noFill/>
                </a:ln>
                <a:solidFill>
                  <a:srgbClr val="13AFB7"/>
                </a:solidFill>
                <a:effectLst/>
                <a:uLnTx/>
                <a:uFillTx/>
                <a:latin typeface="Myriad Pro" panose="020B0503030403020204" pitchFamily="34" charset="0"/>
                <a:ea typeface="+mn-ea"/>
                <a:cs typeface="+mn-cs"/>
              </a:rPr>
              <a:t>compliqués</a:t>
            </a:r>
            <a:r>
              <a:rPr kumimoji="0" lang="fr-FR" sz="1300" b="0" i="0" u="none" strike="noStrike" kern="1200" cap="none" spc="0" normalizeH="0" baseline="0" noProof="0" dirty="0">
                <a:ln>
                  <a:noFill/>
                </a:ln>
                <a:solidFill>
                  <a:srgbClr val="13AFB7"/>
                </a:solidFill>
                <a:effectLst/>
                <a:uLnTx/>
                <a:uFillTx/>
                <a:latin typeface="Myriad Pro" panose="020B0503030403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000" b="0" i="1" u="none" strike="noStrike" kern="1200" cap="none" spc="0" normalizeH="0" baseline="0" noProof="0" dirty="0">
                <a:ln>
                  <a:noFill/>
                </a:ln>
                <a:solidFill>
                  <a:prstClr val="white">
                    <a:lumMod val="50000"/>
                  </a:prstClr>
                </a:solidFill>
                <a:effectLst/>
                <a:uLnTx/>
                <a:uFillTx/>
                <a:latin typeface="Myriad Pro" panose="020B0503030403020204" pitchFamily="34" charset="0"/>
                <a:ea typeface="+mn-ea"/>
                <a:cs typeface="+mn-cs"/>
              </a:rPr>
              <a:t>Base : ensemble des répondants hors non concernés France </a:t>
            </a:r>
            <a:r>
              <a:rPr lang="fr-FR" sz="1000" i="1" dirty="0">
                <a:solidFill>
                  <a:schemeClr val="bg1">
                    <a:lumMod val="50000"/>
                  </a:schemeClr>
                </a:solidFill>
              </a:rPr>
              <a:t>(entre 2358 et 2483 répondants selon les items)</a:t>
            </a:r>
            <a:r>
              <a:rPr kumimoji="0" lang="fr-FR" sz="1000" b="0" i="1" u="none" strike="noStrike" kern="1200" cap="none" spc="0" normalizeH="0" baseline="0" noProof="0" dirty="0">
                <a:ln>
                  <a:noFill/>
                </a:ln>
                <a:solidFill>
                  <a:prstClr val="white">
                    <a:lumMod val="50000"/>
                  </a:prstClr>
                </a:solidFill>
                <a:effectLst/>
                <a:uLnTx/>
                <a:uFillTx/>
                <a:latin typeface="Myriad Pro" panose="020B0503030403020204" pitchFamily="34" charset="0"/>
                <a:ea typeface="+mn-ea"/>
                <a:cs typeface="+mn-cs"/>
              </a:rPr>
              <a:t> / le département (entre 91 et 98)</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800" b="1" i="1" dirty="0">
                <a:solidFill>
                  <a:prstClr val="white">
                    <a:lumMod val="50000"/>
                  </a:prstClr>
                </a:solidFill>
              </a:rPr>
              <a:t> </a:t>
            </a:r>
            <a:endParaRPr lang="fr-FR" sz="1000" b="1" i="1" dirty="0">
              <a:solidFill>
                <a:schemeClr val="bg1">
                  <a:lumMod val="50000"/>
                </a:schemeClr>
              </a:solidFill>
            </a:endParaRPr>
          </a:p>
        </p:txBody>
      </p:sp>
      <p:sp>
        <p:nvSpPr>
          <p:cNvPr id="46" name="Rectangle : coins arrondis 45">
            <a:extLst>
              <a:ext uri="{FF2B5EF4-FFF2-40B4-BE49-F238E27FC236}">
                <a16:creationId xmlns:a16="http://schemas.microsoft.com/office/drawing/2014/main" id="{74AF8A27-81C4-B680-4ED8-977A5C515C29}"/>
              </a:ext>
            </a:extLst>
          </p:cNvPr>
          <p:cNvSpPr/>
          <p:nvPr/>
        </p:nvSpPr>
        <p:spPr>
          <a:xfrm>
            <a:off x="209549" y="5227821"/>
            <a:ext cx="11764909" cy="562113"/>
          </a:xfrm>
          <a:prstGeom prst="round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7" name="Rectangle : coins arrondis 46">
            <a:extLst>
              <a:ext uri="{FF2B5EF4-FFF2-40B4-BE49-F238E27FC236}">
                <a16:creationId xmlns:a16="http://schemas.microsoft.com/office/drawing/2014/main" id="{DD9214D0-7415-1572-593F-6D361B5B71A8}"/>
              </a:ext>
            </a:extLst>
          </p:cNvPr>
          <p:cNvSpPr/>
          <p:nvPr/>
        </p:nvSpPr>
        <p:spPr>
          <a:xfrm>
            <a:off x="209549" y="3936744"/>
            <a:ext cx="11764910" cy="626151"/>
          </a:xfrm>
          <a:prstGeom prst="round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Rectangle : coins arrondis 47">
            <a:extLst>
              <a:ext uri="{FF2B5EF4-FFF2-40B4-BE49-F238E27FC236}">
                <a16:creationId xmlns:a16="http://schemas.microsoft.com/office/drawing/2014/main" id="{C2E324A1-6410-E433-92E7-2875E6F0AEC1}"/>
              </a:ext>
            </a:extLst>
          </p:cNvPr>
          <p:cNvSpPr/>
          <p:nvPr/>
        </p:nvSpPr>
        <p:spPr>
          <a:xfrm>
            <a:off x="209550" y="2707541"/>
            <a:ext cx="11764910" cy="557327"/>
          </a:xfrm>
          <a:prstGeom prst="round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0" name="Tableau 33" descr="Set Id=&quot;8f5c67861f4f4dacabf6c87adb3ec0b9&quot;&#10;&#10;Set ContentTip=&quot;BARRECUMEVO_B4_TABLIB_LANDES&quot;&#10;">
            <a:extLst>
              <a:ext uri="{FF2B5EF4-FFF2-40B4-BE49-F238E27FC236}">
                <a16:creationId xmlns:a16="http://schemas.microsoft.com/office/drawing/2014/main" id="{8F6833A2-A6AA-8C59-B485-2B4536481790}"/>
              </a:ext>
            </a:extLst>
          </p:cNvPr>
          <p:cNvGraphicFramePr>
            <a:graphicFrameLocks noGrp="1"/>
          </p:cNvGraphicFramePr>
          <p:nvPr>
            <p:extLst>
              <p:ext uri="{D42A27DB-BD31-4B8C-83A1-F6EECF244321}">
                <p14:modId xmlns:p14="http://schemas.microsoft.com/office/powerpoint/2010/main" val="869442247"/>
              </p:ext>
            </p:extLst>
          </p:nvPr>
        </p:nvGraphicFramePr>
        <p:xfrm>
          <a:off x="4077802" y="2020305"/>
          <a:ext cx="4036397" cy="4427997"/>
        </p:xfrm>
        <a:graphic>
          <a:graphicData uri="http://schemas.openxmlformats.org/drawingml/2006/table">
            <a:tbl>
              <a:tblPr firstRow="1" bandRow="1"/>
              <a:tblGrid>
                <a:gridCol w="4036397">
                  <a:extLst>
                    <a:ext uri="{9D8B030D-6E8A-4147-A177-3AD203B41FA5}">
                      <a16:colId xmlns:a16="http://schemas.microsoft.com/office/drawing/2014/main" val="20000"/>
                    </a:ext>
                  </a:extLst>
                </a:gridCol>
              </a:tblGrid>
              <a:tr h="632571">
                <a:tc>
                  <a:txBody>
                    <a:bodyPr/>
                    <a:lstStyle/>
                    <a:p>
                      <a:pPr algn="ctr" fontAlgn="ctr"/>
                      <a:r>
                        <a:rPr kumimoji="0" lang="fr-FR" sz="1300" i="0" u="none" strike="noStrike" kern="0" cap="none" spc="0" normalizeH="0" baseline="0" dirty="0">
                          <a:ln>
                            <a:noFill/>
                          </a:ln>
                          <a:solidFill>
                            <a:schemeClr val="tx1">
                              <a:lumMod val="75000"/>
                              <a:lumOff val="25000"/>
                            </a:schemeClr>
                          </a:solidFill>
                          <a:effectLst/>
                          <a:uLnTx/>
                          <a:uFillTx/>
                          <a:latin typeface="Myriad Pro" panose="020B0503030403020204" charset="0"/>
                          <a:ea typeface="Verdana" panose="020B0604030504040204" pitchFamily="34" charset="0"/>
                          <a:cs typeface="+mn-cs"/>
                        </a:rPr>
                        <a:t> Gérer l'utilisation des écrans par vos enfants</a:t>
                      </a:r>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8178014"/>
                  </a:ext>
                </a:extLst>
              </a:tr>
              <a:tr h="632571">
                <a:tc>
                  <a:txBody>
                    <a:bodyPr/>
                    <a:lstStyle/>
                    <a:p>
                      <a:pPr algn="ctr" fontAlgn="ctr"/>
                      <a:r>
                        <a:rPr kumimoji="0" lang="fr-FR" sz="1300" i="0" u="none" strike="noStrike" kern="0" cap="none" spc="0" normalizeH="0" baseline="0" dirty="0">
                          <a:ln>
                            <a:noFill/>
                          </a:ln>
                          <a:solidFill>
                            <a:schemeClr val="tx1">
                              <a:lumMod val="75000"/>
                              <a:lumOff val="25000"/>
                            </a:schemeClr>
                          </a:solidFill>
                          <a:effectLst/>
                          <a:uLnTx/>
                          <a:uFillTx/>
                          <a:latin typeface="Myriad Pro" panose="020B0503030403020204" charset="0"/>
                          <a:ea typeface="Verdana" panose="020B0604030504040204" pitchFamily="34" charset="0"/>
                          <a:cs typeface="+mn-cs"/>
                        </a:rPr>
                        <a:t>Gérer les relations de vos enfants
avec les autres enfants</a:t>
                      </a:r>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32571">
                <a:tc>
                  <a:txBody>
                    <a:bodyPr/>
                    <a:lstStyle/>
                    <a:p>
                      <a:pPr algn="ctr" fontAlgn="ctr"/>
                      <a:r>
                        <a:rPr kumimoji="0" lang="fr-FR" sz="1300" i="0" u="none" strike="noStrike" kern="0" cap="none" spc="0" normalizeH="0" baseline="0" dirty="0">
                          <a:ln>
                            <a:noFill/>
                          </a:ln>
                          <a:solidFill>
                            <a:schemeClr val="tx1">
                              <a:lumMod val="75000"/>
                              <a:lumOff val="25000"/>
                            </a:schemeClr>
                          </a:solidFill>
                          <a:effectLst/>
                          <a:uLnTx/>
                          <a:uFillTx/>
                          <a:latin typeface="Myriad Pro" panose="020B0503030403020204" charset="0"/>
                          <a:ea typeface="Verdana" panose="020B0604030504040204" pitchFamily="34" charset="0"/>
                          <a:cs typeface="+mn-cs"/>
                        </a:rPr>
                        <a:t> Affirmer votre autorité</a:t>
                      </a:r>
                      <a:endParaRP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3257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1300" i="0" u="none" strike="noStrike" kern="0" cap="none" spc="0" normalizeH="0" baseline="0" dirty="0">
                          <a:ln>
                            <a:noFill/>
                          </a:ln>
                          <a:solidFill>
                            <a:schemeClr val="tx1">
                              <a:lumMod val="75000"/>
                              <a:lumOff val="25000"/>
                            </a:schemeClr>
                          </a:solidFill>
                          <a:effectLst/>
                          <a:uLnTx/>
                          <a:uFillTx/>
                          <a:latin typeface="Myriad Pro" panose="020B0503030403020204" charset="0"/>
                          <a:ea typeface="Verdana" panose="020B0604030504040204" pitchFamily="34" charset="0"/>
                          <a:cs typeface="+mn-cs"/>
                        </a:rPr>
                        <a:t>Traiter les questions de dépense et d'argent
avec vos enfants</a:t>
                      </a:r>
                      <a:endParaRP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8216557"/>
                  </a:ext>
                </a:extLst>
              </a:tr>
              <a:tr h="63257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1300" i="0" u="none" strike="noStrike" kern="0" cap="none" spc="0" normalizeH="0" baseline="0" dirty="0">
                          <a:ln>
                            <a:noFill/>
                          </a:ln>
                          <a:solidFill>
                            <a:schemeClr val="tx1">
                              <a:lumMod val="75000"/>
                              <a:lumOff val="25000"/>
                            </a:schemeClr>
                          </a:solidFill>
                          <a:effectLst/>
                          <a:uLnTx/>
                          <a:uFillTx/>
                          <a:latin typeface="Myriad Pro" panose="020B0503030403020204" charset="0"/>
                          <a:ea typeface="Verdana" panose="020B0604030504040204" pitchFamily="34" charset="0"/>
                          <a:cs typeface="+mn-cs"/>
                        </a:rPr>
                        <a:t> Aborder les sujets délicats avec vos enfants</a:t>
                      </a:r>
                      <a:endParaRP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32571">
                <a:tc>
                  <a:txBody>
                    <a:bodyPr/>
                    <a:lstStyle/>
                    <a:p>
                      <a:pPr algn="ctr" fontAlgn="ctr"/>
                      <a:r>
                        <a:rPr kumimoji="0" lang="fr-FR" sz="1300" i="0" u="none" strike="noStrike" kern="0" cap="none" spc="0" normalizeH="0" baseline="0" dirty="0">
                          <a:ln>
                            <a:noFill/>
                          </a:ln>
                          <a:solidFill>
                            <a:schemeClr val="tx1">
                              <a:lumMod val="75000"/>
                              <a:lumOff val="25000"/>
                            </a:schemeClr>
                          </a:solidFill>
                          <a:effectLst/>
                          <a:uLnTx/>
                          <a:uFillTx/>
                          <a:latin typeface="Myriad Pro" panose="020B0503030403020204" charset="0"/>
                          <a:ea typeface="Verdana" panose="020B0604030504040204" pitchFamily="34" charset="0"/>
                          <a:cs typeface="+mn-cs"/>
                        </a:rPr>
                        <a:t> Suivre l'alimentation et la santé de vos enfants</a:t>
                      </a:r>
                      <a:endParaRP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7963982"/>
                  </a:ext>
                </a:extLst>
              </a:tr>
              <a:tr h="632571">
                <a:tc>
                  <a:txBody>
                    <a:bodyPr/>
                    <a:lstStyle/>
                    <a:p>
                      <a:pPr algn="ctr" fontAlgn="ctr"/>
                      <a:r>
                        <a:rPr kumimoji="0" lang="fr-FR" sz="1300" i="0" u="none" strike="noStrike" kern="0" cap="none" spc="0" normalizeH="0" baseline="0" dirty="0">
                          <a:ln>
                            <a:noFill/>
                          </a:ln>
                          <a:solidFill>
                            <a:schemeClr val="tx1">
                              <a:lumMod val="75000"/>
                              <a:lumOff val="25000"/>
                            </a:schemeClr>
                          </a:solidFill>
                          <a:effectLst/>
                          <a:uLnTx/>
                          <a:uFillTx/>
                          <a:latin typeface="Myriad Pro" panose="020B0503030403020204" charset="0"/>
                          <a:ea typeface="Verdana" panose="020B0604030504040204" pitchFamily="34" charset="0"/>
                          <a:cs typeface="+mn-cs"/>
                        </a:rPr>
                        <a:t> Suivre la scolarité et l'orientation de vos enfants</a:t>
                      </a:r>
                      <a:endParaRP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2" name="Graphique 31" descr="Set Id=&quot;99ca1d6c56ca40b18426147b2b2c6651&quot;&#10;&#10;Set ContentTip=&quot;BARRECUMEVO_B4_NAT_LANDES&quot;&#10;">
            <a:extLst>
              <a:ext uri="{FF2B5EF4-FFF2-40B4-BE49-F238E27FC236}">
                <a16:creationId xmlns:a16="http://schemas.microsoft.com/office/drawing/2014/main" id="{9DBA1C94-7401-67C6-E064-5F83921D97E5}"/>
              </a:ext>
            </a:extLst>
          </p:cNvPr>
          <p:cNvGraphicFramePr/>
          <p:nvPr>
            <p:extLst>
              <p:ext uri="{D42A27DB-BD31-4B8C-83A1-F6EECF244321}">
                <p14:modId xmlns:p14="http://schemas.microsoft.com/office/powerpoint/2010/main" val="1039176640"/>
              </p:ext>
            </p:extLst>
          </p:nvPr>
        </p:nvGraphicFramePr>
        <p:xfrm>
          <a:off x="84448" y="1993407"/>
          <a:ext cx="3960000" cy="4464576"/>
        </p:xfrm>
        <a:graphic>
          <a:graphicData uri="http://schemas.openxmlformats.org/drawingml/2006/chart">
            <c:chart xmlns:c="http://schemas.openxmlformats.org/drawingml/2006/chart" xmlns:r="http://schemas.openxmlformats.org/officeDocument/2006/relationships" r:id="rId2"/>
          </a:graphicData>
        </a:graphic>
      </p:graphicFrame>
      <p:sp>
        <p:nvSpPr>
          <p:cNvPr id="3" name="ZoneTexte 2">
            <a:extLst>
              <a:ext uri="{FF2B5EF4-FFF2-40B4-BE49-F238E27FC236}">
                <a16:creationId xmlns:a16="http://schemas.microsoft.com/office/drawing/2014/main" id="{64C942CD-A60B-A73D-B029-268592B6B3D0}"/>
              </a:ext>
            </a:extLst>
          </p:cNvPr>
          <p:cNvSpPr txBox="1"/>
          <p:nvPr/>
        </p:nvSpPr>
        <p:spPr>
          <a:xfrm>
            <a:off x="2906312" y="1960118"/>
            <a:ext cx="1261179"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black">
                    <a:lumMod val="75000"/>
                    <a:lumOff val="25000"/>
                  </a:prstClr>
                </a:solidFill>
                <a:effectLst/>
                <a:uLnTx/>
                <a:uFillTx/>
                <a:latin typeface="Myriad Pro" panose="020B0503030403020204" charset="0"/>
                <a:ea typeface="+mn-ea"/>
                <a:cs typeface="+mn-cs"/>
              </a:rPr>
              <a:t>Très compliqué</a:t>
            </a:r>
          </a:p>
        </p:txBody>
      </p:sp>
      <p:sp>
        <p:nvSpPr>
          <p:cNvPr id="10" name="ZoneTexte 9">
            <a:extLst>
              <a:ext uri="{FF2B5EF4-FFF2-40B4-BE49-F238E27FC236}">
                <a16:creationId xmlns:a16="http://schemas.microsoft.com/office/drawing/2014/main" id="{5BD13EDD-A612-8997-783B-82C751D1EF5F}"/>
              </a:ext>
            </a:extLst>
          </p:cNvPr>
          <p:cNvSpPr txBox="1"/>
          <p:nvPr/>
        </p:nvSpPr>
        <p:spPr>
          <a:xfrm>
            <a:off x="3218" y="1805143"/>
            <a:ext cx="1801105" cy="400110"/>
          </a:xfrm>
          <a:prstGeom prst="rect">
            <a:avLst/>
          </a:prstGeom>
          <a:noFill/>
        </p:spPr>
        <p:txBody>
          <a:bodyPr wrap="square"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lumMod val="75000"/>
                    <a:lumOff val="25000"/>
                  </a:prstClr>
                </a:solidFill>
                <a:effectLst/>
                <a:uLnTx/>
                <a:uFillTx/>
                <a:latin typeface="Myriad Pro" panose="020B0503030403020204" charset="0"/>
                <a:ea typeface="+mn-ea"/>
                <a:cs typeface="+mn-cs"/>
              </a:rPr>
              <a:t>Total Compliqué </a:t>
            </a:r>
          </a:p>
          <a:p>
            <a:pPr marL="0" marR="0" lvl="0" indent="0" algn="ctr" defTabSz="914400" rtl="0" eaLnBrk="1" fontAlgn="auto" latinLnBrk="0" hangingPunct="1">
              <a:lnSpc>
                <a:spcPts val="12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black">
                    <a:lumMod val="75000"/>
                    <a:lumOff val="25000"/>
                  </a:prstClr>
                </a:solidFill>
                <a:effectLst/>
                <a:uLnTx/>
                <a:uFillTx/>
                <a:latin typeface="Myriad Pro" panose="020B0503030403020204" charset="0"/>
                <a:ea typeface="+mn-ea"/>
                <a:cs typeface="+mn-cs"/>
              </a:rPr>
              <a:t>(très+ plutôt)</a:t>
            </a:r>
            <a:endParaRPr kumimoji="0" lang="fr-FR" sz="1400" b="0" i="0" u="none" strike="noStrike" kern="1200" cap="none" spc="0" normalizeH="0" baseline="0" noProof="0" dirty="0">
              <a:ln>
                <a:noFill/>
              </a:ln>
              <a:solidFill>
                <a:prstClr val="black">
                  <a:lumMod val="75000"/>
                  <a:lumOff val="25000"/>
                </a:prstClr>
              </a:solidFill>
              <a:effectLst/>
              <a:uLnTx/>
              <a:uFillTx/>
              <a:latin typeface="Myriad Pro" panose="020B0503030403020204" charset="0"/>
              <a:ea typeface="+mn-ea"/>
              <a:cs typeface="+mn-cs"/>
            </a:endParaRPr>
          </a:p>
        </p:txBody>
      </p:sp>
      <p:sp>
        <p:nvSpPr>
          <p:cNvPr id="15" name="Rectangle : coins arrondis 14">
            <a:extLst>
              <a:ext uri="{FF2B5EF4-FFF2-40B4-BE49-F238E27FC236}">
                <a16:creationId xmlns:a16="http://schemas.microsoft.com/office/drawing/2014/main" id="{BDFFA85A-5FD1-B373-6FA0-EFB5C9D284F8}"/>
              </a:ext>
            </a:extLst>
          </p:cNvPr>
          <p:cNvSpPr/>
          <p:nvPr/>
        </p:nvSpPr>
        <p:spPr>
          <a:xfrm>
            <a:off x="1797133" y="1510524"/>
            <a:ext cx="2268000" cy="284277"/>
          </a:xfrm>
          <a:prstGeom prst="round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France</a:t>
            </a:r>
          </a:p>
        </p:txBody>
      </p:sp>
      <p:sp>
        <p:nvSpPr>
          <p:cNvPr id="82" name="Rectangle : coins arrondis 81">
            <a:extLst>
              <a:ext uri="{FF2B5EF4-FFF2-40B4-BE49-F238E27FC236}">
                <a16:creationId xmlns:a16="http://schemas.microsoft.com/office/drawing/2014/main" id="{F19124AF-713F-163D-4F15-1C9FF591C41C}"/>
              </a:ext>
            </a:extLst>
          </p:cNvPr>
          <p:cNvSpPr/>
          <p:nvPr/>
        </p:nvSpPr>
        <p:spPr>
          <a:xfrm>
            <a:off x="8119250" y="1509094"/>
            <a:ext cx="3060000" cy="28427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solidFill>
                  <a:prstClr val="white"/>
                </a:solidFill>
                <a:latin typeface="Myriad Pro" panose="020B0503030403020204" pitchFamily="34" charset="0"/>
              </a:rPr>
              <a:t>Landes</a:t>
            </a:r>
            <a:endParaRPr kumimoji="0" lang="fr-FR" sz="16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endParaRPr>
          </a:p>
        </p:txBody>
      </p:sp>
      <p:sp>
        <p:nvSpPr>
          <p:cNvPr id="83" name="ZoneTexte 82">
            <a:extLst>
              <a:ext uri="{FF2B5EF4-FFF2-40B4-BE49-F238E27FC236}">
                <a16:creationId xmlns:a16="http://schemas.microsoft.com/office/drawing/2014/main" id="{2BBEFB9F-CC55-607D-138B-BEE410859B20}"/>
              </a:ext>
            </a:extLst>
          </p:cNvPr>
          <p:cNvSpPr txBox="1"/>
          <p:nvPr/>
        </p:nvSpPr>
        <p:spPr>
          <a:xfrm>
            <a:off x="7987324" y="1960118"/>
            <a:ext cx="1261179"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C00000"/>
                </a:solidFill>
                <a:effectLst/>
                <a:uLnTx/>
                <a:uFillTx/>
                <a:latin typeface="Myriad Pro" panose="020B0503030403020204" charset="0"/>
                <a:ea typeface="+mn-ea"/>
                <a:cs typeface="+mn-cs"/>
              </a:rPr>
              <a:t>Très compliqué</a:t>
            </a:r>
          </a:p>
        </p:txBody>
      </p:sp>
      <p:sp>
        <p:nvSpPr>
          <p:cNvPr id="84" name="ZoneTexte 83">
            <a:extLst>
              <a:ext uri="{FF2B5EF4-FFF2-40B4-BE49-F238E27FC236}">
                <a16:creationId xmlns:a16="http://schemas.microsoft.com/office/drawing/2014/main" id="{465E6327-B8E7-D94B-8BC4-B35403D10F36}"/>
              </a:ext>
            </a:extLst>
          </p:cNvPr>
          <p:cNvSpPr txBox="1"/>
          <p:nvPr/>
        </p:nvSpPr>
        <p:spPr>
          <a:xfrm>
            <a:off x="10347923" y="1805143"/>
            <a:ext cx="1801105" cy="400110"/>
          </a:xfrm>
          <a:prstGeom prst="rect">
            <a:avLst/>
          </a:prstGeom>
          <a:noFill/>
        </p:spPr>
        <p:txBody>
          <a:bodyPr wrap="square"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C00000"/>
                </a:solidFill>
                <a:effectLst/>
                <a:uLnTx/>
                <a:uFillTx/>
                <a:latin typeface="Myriad Pro" panose="020B0503030403020204" charset="0"/>
                <a:ea typeface="+mn-ea"/>
                <a:cs typeface="+mn-cs"/>
              </a:rPr>
              <a:t>Total Compliqué </a:t>
            </a:r>
          </a:p>
          <a:p>
            <a:pPr marL="0" marR="0" lvl="0" indent="0" algn="ctr" defTabSz="914400" rtl="0" eaLnBrk="1" fontAlgn="auto" latinLnBrk="0" hangingPunct="1">
              <a:lnSpc>
                <a:spcPts val="1200"/>
              </a:lnSpc>
              <a:spcBef>
                <a:spcPts val="0"/>
              </a:spcBef>
              <a:spcAft>
                <a:spcPts val="0"/>
              </a:spcAft>
              <a:buClrTx/>
              <a:buSzTx/>
              <a:buFontTx/>
              <a:buNone/>
              <a:tabLst/>
              <a:defRPr/>
            </a:pPr>
            <a:r>
              <a:rPr kumimoji="0" lang="fr-FR" sz="1050" b="0" i="0" u="none" strike="noStrike" kern="1200" cap="none" spc="0" normalizeH="0" baseline="0" noProof="0" dirty="0">
                <a:ln>
                  <a:noFill/>
                </a:ln>
                <a:solidFill>
                  <a:srgbClr val="C00000"/>
                </a:solidFill>
                <a:effectLst/>
                <a:uLnTx/>
                <a:uFillTx/>
                <a:latin typeface="Myriad Pro" panose="020B0503030403020204" charset="0"/>
                <a:ea typeface="+mn-ea"/>
                <a:cs typeface="+mn-cs"/>
              </a:rPr>
              <a:t>(très+ plutôt)</a:t>
            </a:r>
            <a:endParaRPr kumimoji="0" lang="fr-FR" sz="1400" b="0" i="0" u="none" strike="noStrike" kern="1200" cap="none" spc="0" normalizeH="0" baseline="0" noProof="0" dirty="0">
              <a:ln>
                <a:noFill/>
              </a:ln>
              <a:solidFill>
                <a:srgbClr val="C00000"/>
              </a:solidFill>
              <a:effectLst/>
              <a:uLnTx/>
              <a:uFillTx/>
              <a:latin typeface="Myriad Pro" panose="020B0503030403020204" charset="0"/>
              <a:ea typeface="+mn-ea"/>
              <a:cs typeface="+mn-cs"/>
            </a:endParaRPr>
          </a:p>
        </p:txBody>
      </p:sp>
      <p:graphicFrame>
        <p:nvGraphicFramePr>
          <p:cNvPr id="6" name="Graphique 31" descr="Set Id=&quot;b9422ae75b7943589a73c117e9713504&quot;&#10;&#10;Set ContentTip=&quot;BARRECUMEVO_B4_ENTITE_LANDES&quot;&#10;">
            <a:extLst>
              <a:ext uri="{FF2B5EF4-FFF2-40B4-BE49-F238E27FC236}">
                <a16:creationId xmlns:a16="http://schemas.microsoft.com/office/drawing/2014/main" id="{F513DBEA-07B2-84D6-0327-A676E013A2B9}"/>
              </a:ext>
            </a:extLst>
          </p:cNvPr>
          <p:cNvGraphicFramePr/>
          <p:nvPr>
            <p:extLst>
              <p:ext uri="{D42A27DB-BD31-4B8C-83A1-F6EECF244321}">
                <p14:modId xmlns:p14="http://schemas.microsoft.com/office/powerpoint/2010/main" val="4041417354"/>
              </p:ext>
            </p:extLst>
          </p:nvPr>
        </p:nvGraphicFramePr>
        <p:xfrm>
          <a:off x="8123724" y="1993407"/>
          <a:ext cx="3960000" cy="4464576"/>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5CDF5744-133E-EE3A-0AC6-89505603334E}"/>
              </a:ext>
            </a:extLst>
          </p:cNvPr>
          <p:cNvSpPr/>
          <p:nvPr/>
        </p:nvSpPr>
        <p:spPr>
          <a:xfrm>
            <a:off x="93835" y="1108532"/>
            <a:ext cx="900000" cy="3872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000" dirty="0">
                <a:latin typeface="Myriad Pro" panose="020B0503030403020204"/>
              </a:rPr>
              <a:t>Question barométrique</a:t>
            </a:r>
          </a:p>
        </p:txBody>
      </p:sp>
      <p:grpSp>
        <p:nvGrpSpPr>
          <p:cNvPr id="4" name="Groupe 3">
            <a:extLst>
              <a:ext uri="{FF2B5EF4-FFF2-40B4-BE49-F238E27FC236}">
                <a16:creationId xmlns:a16="http://schemas.microsoft.com/office/drawing/2014/main" id="{97563A15-45C9-8602-7809-72EC01D8E040}"/>
              </a:ext>
            </a:extLst>
          </p:cNvPr>
          <p:cNvGrpSpPr/>
          <p:nvPr/>
        </p:nvGrpSpPr>
        <p:grpSpPr>
          <a:xfrm>
            <a:off x="8296275" y="6535417"/>
            <a:ext cx="3461363" cy="261610"/>
            <a:chOff x="6524625" y="6535417"/>
            <a:chExt cx="3461363" cy="261610"/>
          </a:xfrm>
        </p:grpSpPr>
        <p:sp>
          <p:nvSpPr>
            <p:cNvPr id="7" name="ZoneTexte 6">
              <a:extLst>
                <a:ext uri="{FF2B5EF4-FFF2-40B4-BE49-F238E27FC236}">
                  <a16:creationId xmlns:a16="http://schemas.microsoft.com/office/drawing/2014/main" id="{798F296A-2661-769B-3A5B-540A01E0E49E}"/>
                </a:ext>
              </a:extLst>
            </p:cNvPr>
            <p:cNvSpPr txBox="1"/>
            <p:nvPr/>
          </p:nvSpPr>
          <p:spPr>
            <a:xfrm>
              <a:off x="7233311" y="6535417"/>
              <a:ext cx="275267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lumMod val="75000"/>
                      <a:lumOff val="25000"/>
                    </a:prstClr>
                  </a:solidFill>
                  <a:effectLst/>
                  <a:uLnTx/>
                  <a:uFillTx/>
                  <a:latin typeface="Myriad Pro" panose="020B0503030403020204" charset="0"/>
                  <a:ea typeface="+mn-ea"/>
                  <a:cs typeface="+mn-cs"/>
                </a:rPr>
                <a:t>: différence significative </a:t>
              </a:r>
              <a:r>
                <a:rPr kumimoji="0" lang="fr-FR" sz="1100" b="0" i="0" u="none" strike="noStrike" kern="1200" cap="none" spc="0" normalizeH="0" baseline="0" noProof="0" dirty="0">
                  <a:ln>
                    <a:noFill/>
                  </a:ln>
                  <a:solidFill>
                    <a:srgbClr val="00B050"/>
                  </a:solidFill>
                  <a:effectLst/>
                  <a:uLnTx/>
                  <a:uFillTx/>
                  <a:latin typeface="Myriad Pro" panose="020B0503030403020204" charset="0"/>
                  <a:ea typeface="+mn-ea"/>
                  <a:cs typeface="+mn-cs"/>
                </a:rPr>
                <a:t>positive</a:t>
              </a:r>
              <a:r>
                <a:rPr kumimoji="0" lang="fr-FR" sz="1100" b="0" i="0" u="none" strike="noStrike" kern="1200" cap="none" spc="0" normalizeH="0" baseline="0" noProof="0" dirty="0">
                  <a:ln>
                    <a:noFill/>
                  </a:ln>
                  <a:solidFill>
                    <a:prstClr val="black">
                      <a:lumMod val="75000"/>
                      <a:lumOff val="25000"/>
                    </a:prstClr>
                  </a:solidFill>
                  <a:effectLst/>
                  <a:uLnTx/>
                  <a:uFillTx/>
                  <a:latin typeface="Myriad Pro" panose="020B0503030403020204" charset="0"/>
                  <a:ea typeface="+mn-ea"/>
                  <a:cs typeface="+mn-cs"/>
                </a:rPr>
                <a:t>/</a:t>
              </a:r>
              <a:r>
                <a:rPr kumimoji="0" lang="fr-FR" sz="1100" b="0" i="0" u="none" strike="noStrike" kern="1200" cap="none" spc="0" normalizeH="0" baseline="0" noProof="0" dirty="0">
                  <a:ln>
                    <a:noFill/>
                  </a:ln>
                  <a:solidFill>
                    <a:srgbClr val="FF0000"/>
                  </a:solidFill>
                  <a:effectLst/>
                  <a:uLnTx/>
                  <a:uFillTx/>
                  <a:latin typeface="Myriad Pro" panose="020B0503030403020204" charset="0"/>
                  <a:ea typeface="+mn-ea"/>
                  <a:cs typeface="+mn-cs"/>
                </a:rPr>
                <a:t>négative</a:t>
              </a:r>
              <a:endParaRPr kumimoji="0" lang="fr-FR" sz="1100" b="0" i="0" u="none" strike="noStrike" kern="1200" cap="none" spc="0" normalizeH="0" baseline="0" noProof="0" dirty="0">
                <a:ln>
                  <a:noFill/>
                </a:ln>
                <a:solidFill>
                  <a:prstClr val="black">
                    <a:lumMod val="75000"/>
                    <a:lumOff val="25000"/>
                  </a:prstClr>
                </a:solidFill>
                <a:effectLst/>
                <a:uLnTx/>
                <a:uFillTx/>
                <a:latin typeface="Myriad Pro" panose="020B0503030403020204" charset="0"/>
                <a:ea typeface="+mn-ea"/>
                <a:cs typeface="+mn-cs"/>
              </a:endParaRPr>
            </a:p>
          </p:txBody>
        </p:sp>
        <p:sp>
          <p:nvSpPr>
            <p:cNvPr id="18" name="ZoneTexte 17">
              <a:extLst>
                <a:ext uri="{FF2B5EF4-FFF2-40B4-BE49-F238E27FC236}">
                  <a16:creationId xmlns:a16="http://schemas.microsoft.com/office/drawing/2014/main" id="{25C14738-23CD-6FA5-7351-3CFAB6E7E4EA}"/>
                </a:ext>
              </a:extLst>
            </p:cNvPr>
            <p:cNvSpPr txBox="1"/>
            <p:nvPr/>
          </p:nvSpPr>
          <p:spPr>
            <a:xfrm>
              <a:off x="6930300" y="6569303"/>
              <a:ext cx="360000" cy="215444"/>
            </a:xfrm>
            <a:prstGeom prst="rect">
              <a:avLst/>
            </a:prstGeom>
            <a:solidFill>
              <a:srgbClr val="FF0000"/>
            </a:solidFill>
          </p:spPr>
          <p:txBody>
            <a:bodyPr wrap="square" rtlCol="0" anchor="ctr">
              <a:spAutoFit/>
            </a:bodyPr>
            <a:lstStyle/>
            <a:p>
              <a:pPr algn="ctr"/>
              <a:r>
                <a:rPr lang="fr-FR" sz="800" b="1" dirty="0">
                  <a:solidFill>
                    <a:schemeClr val="bg1"/>
                  </a:solidFill>
                </a:rPr>
                <a:t>xx%</a:t>
              </a:r>
            </a:p>
          </p:txBody>
        </p:sp>
        <p:sp>
          <p:nvSpPr>
            <p:cNvPr id="19" name="ZoneTexte 18">
              <a:extLst>
                <a:ext uri="{FF2B5EF4-FFF2-40B4-BE49-F238E27FC236}">
                  <a16:creationId xmlns:a16="http://schemas.microsoft.com/office/drawing/2014/main" id="{BD9EBE6E-C59A-5503-1269-B0099B6B4F7A}"/>
                </a:ext>
              </a:extLst>
            </p:cNvPr>
            <p:cNvSpPr txBox="1"/>
            <p:nvPr/>
          </p:nvSpPr>
          <p:spPr>
            <a:xfrm>
              <a:off x="6524625" y="6569303"/>
              <a:ext cx="360000" cy="215444"/>
            </a:xfrm>
            <a:prstGeom prst="rect">
              <a:avLst/>
            </a:prstGeom>
            <a:solidFill>
              <a:srgbClr val="00B050"/>
            </a:solidFill>
          </p:spPr>
          <p:txBody>
            <a:bodyPr wrap="square" rtlCol="0" anchor="ctr">
              <a:spAutoFit/>
            </a:bodyPr>
            <a:lstStyle/>
            <a:p>
              <a:pPr algn="ctr"/>
              <a:r>
                <a:rPr lang="fr-FR" sz="800" b="1" dirty="0">
                  <a:solidFill>
                    <a:schemeClr val="bg1"/>
                  </a:solidFill>
                </a:rPr>
                <a:t>xx%</a:t>
              </a:r>
            </a:p>
          </p:txBody>
        </p:sp>
      </p:grpSp>
      <p:sp>
        <p:nvSpPr>
          <p:cNvPr id="12" name="TextBox 2">
            <a:extLst>
              <a:ext uri="{FF2B5EF4-FFF2-40B4-BE49-F238E27FC236}">
                <a16:creationId xmlns:a16="http://schemas.microsoft.com/office/drawing/2014/main" id="{33BB897F-69CD-F95D-3856-BE3528DE7C37}"/>
              </a:ext>
            </a:extLst>
          </p:cNvPr>
          <p:cNvSpPr txBox="1"/>
          <p:nvPr/>
        </p:nvSpPr>
        <p:spPr>
          <a:xfrm>
            <a:off x="8609925" y="6320165"/>
            <a:ext cx="329072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schemeClr val="tx1">
                    <a:lumMod val="75000"/>
                    <a:lumOff val="25000"/>
                  </a:schemeClr>
                </a:solidFill>
                <a:effectLst/>
                <a:uLnTx/>
                <a:uFillTx/>
                <a:latin typeface="Myriad Pro" panose="020B0503030403020204" pitchFamily="34" charset="0"/>
                <a:ea typeface="+mn-ea"/>
                <a:cs typeface="+mn-cs"/>
                <a:sym typeface="Wingdings 3" panose="05040102010807070707" pitchFamily="18" charset="2"/>
              </a:rPr>
              <a:t></a:t>
            </a:r>
            <a:r>
              <a:rPr kumimoji="0" lang="fr-FR" sz="1050" b="0" i="0" u="none" strike="noStrike" kern="1200" cap="none" spc="0" normalizeH="0" baseline="0" noProof="0" dirty="0">
                <a:ln>
                  <a:noFill/>
                </a:ln>
                <a:solidFill>
                  <a:schemeClr val="tx1">
                    <a:lumMod val="75000"/>
                    <a:lumOff val="25000"/>
                  </a:schemeClr>
                </a:solidFill>
                <a:effectLst/>
                <a:uLnTx/>
                <a:uFillTx/>
                <a:latin typeface="Myriad Pro" panose="020B0503030403020204"/>
                <a:ea typeface="+mn-ea"/>
                <a:cs typeface="+mn-cs"/>
                <a:sym typeface="Wingdings 3" panose="05040102010807070707" pitchFamily="18" charset="2"/>
              </a:rPr>
              <a:t> </a:t>
            </a:r>
            <a:r>
              <a:rPr kumimoji="0" lang="fr-FR" sz="10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sym typeface="Wingdings 3" panose="05040102010807070707" pitchFamily="18" charset="2"/>
              </a:rPr>
              <a:t>/</a:t>
            </a:r>
            <a:r>
              <a:rPr kumimoji="0" lang="fr-FR" sz="1050" b="0" i="0" u="none" strike="noStrike" kern="1200" cap="none" spc="0" normalizeH="0" baseline="0" noProof="0" dirty="0">
                <a:ln>
                  <a:noFill/>
                </a:ln>
                <a:solidFill>
                  <a:schemeClr val="tx1">
                    <a:lumMod val="75000"/>
                    <a:lumOff val="25000"/>
                  </a:schemeClr>
                </a:solidFill>
                <a:effectLst/>
                <a:uLnTx/>
                <a:uFillTx/>
                <a:latin typeface="Myriad Pro" panose="020B0503030403020204"/>
                <a:ea typeface="+mn-ea"/>
                <a:cs typeface="+mn-cs"/>
                <a:sym typeface="Wingdings 3" panose="05040102010807070707" pitchFamily="18" charset="2"/>
              </a:rPr>
              <a:t> </a:t>
            </a:r>
            <a:r>
              <a:rPr kumimoji="0" lang="fr-FR" sz="1050" b="0" i="0" u="none" strike="noStrike" kern="1200" cap="none" spc="0" normalizeH="0" baseline="0" noProof="0" dirty="0">
                <a:ln>
                  <a:noFill/>
                </a:ln>
                <a:solidFill>
                  <a:schemeClr val="tx1">
                    <a:lumMod val="75000"/>
                    <a:lumOff val="25000"/>
                  </a:schemeClr>
                </a:solidFill>
                <a:effectLst/>
                <a:uLnTx/>
                <a:uFillTx/>
                <a:latin typeface="Myriad Pro" panose="020B0503030403020204" pitchFamily="34" charset="0"/>
                <a:ea typeface="+mn-ea"/>
                <a:cs typeface="+mn-cs"/>
                <a:sym typeface="Wingdings 3" panose="05040102010807070707" pitchFamily="18" charset="2"/>
              </a:rPr>
              <a:t></a:t>
            </a:r>
            <a:r>
              <a:rPr kumimoji="0" lang="fr-FR" sz="1050" b="0" i="0" u="none" strike="noStrike" kern="1200" cap="none" spc="0" normalizeH="0" baseline="0" noProof="0" dirty="0">
                <a:ln>
                  <a:noFill/>
                </a:ln>
                <a:solidFill>
                  <a:schemeClr val="tx1">
                    <a:lumMod val="75000"/>
                    <a:lumOff val="25000"/>
                  </a:schemeClr>
                </a:solidFill>
                <a:effectLst/>
                <a:uLnTx/>
                <a:uFillTx/>
                <a:latin typeface="Myriad Pro" panose="020B0503030403020204"/>
                <a:ea typeface="+mn-ea"/>
                <a:cs typeface="+mn-cs"/>
                <a:sym typeface="Wingdings 3" panose="05040102010807070707" pitchFamily="18" charset="2"/>
              </a:rPr>
              <a:t> </a:t>
            </a:r>
            <a:r>
              <a:rPr lang="fr-FR" sz="1100" dirty="0">
                <a:solidFill>
                  <a:schemeClr val="tx1">
                    <a:lumMod val="75000"/>
                    <a:lumOff val="25000"/>
                  </a:schemeClr>
                </a:solidFill>
                <a:latin typeface="Myriad Pro" panose="020B0503030403020204"/>
                <a:ea typeface="+mn-ea"/>
                <a:cs typeface="+mn-cs"/>
                <a:sym typeface="Wingdings 3" panose="05040102010807070707" pitchFamily="18" charset="2"/>
              </a:rPr>
              <a:t>é</a:t>
            </a:r>
            <a:r>
              <a:rPr kumimoji="0" lang="fr-FR" sz="1100" b="0" i="0" u="none" strike="noStrike" kern="1200" cap="none" spc="0" normalizeH="0" baseline="0" noProof="0" dirty="0">
                <a:ln>
                  <a:noFill/>
                </a:ln>
                <a:solidFill>
                  <a:schemeClr val="tx1">
                    <a:lumMod val="75000"/>
                    <a:lumOff val="25000"/>
                  </a:schemeClr>
                </a:solidFill>
                <a:effectLst/>
                <a:uLnTx/>
                <a:uFillTx/>
                <a:latin typeface="Myriad Pro" panose="020B0503030403020204"/>
              </a:rPr>
              <a:t>volutions par rapport à la vague de 2022</a:t>
            </a:r>
          </a:p>
        </p:txBody>
      </p:sp>
    </p:spTree>
    <p:extLst>
      <p:ext uri="{BB962C8B-B14F-4D97-AF65-F5344CB8AC3E}">
        <p14:creationId xmlns:p14="http://schemas.microsoft.com/office/powerpoint/2010/main" val="2364893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6219CCA-0F9D-0D33-6D6C-9F5057AA240E}"/>
              </a:ext>
            </a:extLst>
          </p:cNvPr>
          <p:cNvSpPr>
            <a:spLocks noGrp="1"/>
          </p:cNvSpPr>
          <p:nvPr>
            <p:ph type="body" sz="quarter" idx="10"/>
          </p:nvPr>
        </p:nvSpPr>
        <p:spPr/>
        <p:txBody>
          <a:bodyPr/>
          <a:lstStyle/>
          <a:p>
            <a:r>
              <a:rPr lang="fr-FR" sz="2000" dirty="0"/>
              <a:t>Cette année, 8 parents en activité sur 10 ont rencontré des difficultés de conciliation vie pro/famille au sein du département, 4 sur 10 plusieurs fois par mois.</a:t>
            </a:r>
          </a:p>
        </p:txBody>
      </p:sp>
      <p:sp>
        <p:nvSpPr>
          <p:cNvPr id="5" name="Espace réservé du contenu 5">
            <a:extLst>
              <a:ext uri="{FF2B5EF4-FFF2-40B4-BE49-F238E27FC236}">
                <a16:creationId xmlns:a16="http://schemas.microsoft.com/office/drawing/2014/main" id="{6E39CEF5-62ED-669D-6422-FA271568A94A}"/>
              </a:ext>
            </a:extLst>
          </p:cNvPr>
          <p:cNvSpPr txBox="1">
            <a:spLocks/>
          </p:cNvSpPr>
          <p:nvPr/>
        </p:nvSpPr>
        <p:spPr>
          <a:xfrm>
            <a:off x="1066800" y="1117901"/>
            <a:ext cx="9849600" cy="467475"/>
          </a:xfrm>
          <a:prstGeom prst="rect">
            <a:avLst/>
          </a:prstGeom>
        </p:spPr>
        <p:txBody>
          <a:bodyPr lIns="36000" anchor="t" anchorCtr="0"/>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accent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fr-FR" sz="1300" dirty="0"/>
              <a:t>C9 : Au cours des 12 derniers mois, combien de fois vous a-t-il été </a:t>
            </a:r>
            <a:r>
              <a:rPr lang="fr-FR" sz="1300" b="1" dirty="0"/>
              <a:t>difficile de remplir vos responsabilités familiales </a:t>
            </a:r>
            <a:r>
              <a:rPr lang="fr-FR" sz="1300" dirty="0"/>
              <a:t>parce que vous passiez </a:t>
            </a:r>
            <a:r>
              <a:rPr lang="fr-FR" sz="1300" u="sng" dirty="0"/>
              <a:t>trop de temps à votre travail</a:t>
            </a:r>
            <a:r>
              <a:rPr lang="fr-FR" sz="1300" dirty="0"/>
              <a:t> ? </a:t>
            </a:r>
          </a:p>
          <a:p>
            <a:pPr>
              <a:lnSpc>
                <a:spcPct val="100000"/>
              </a:lnSpc>
              <a:spcBef>
                <a:spcPts val="0"/>
              </a:spcBef>
            </a:pPr>
            <a:r>
              <a:rPr lang="fr-FR" sz="1000" i="1" dirty="0">
                <a:solidFill>
                  <a:schemeClr val="bg1">
                    <a:lumMod val="50000"/>
                  </a:schemeClr>
                </a:solidFill>
              </a:rPr>
              <a:t>Base : ensemble des familles qui travaillent (2193) </a:t>
            </a:r>
            <a:r>
              <a:rPr lang="fr-FR" sz="1050" i="1" dirty="0">
                <a:solidFill>
                  <a:schemeClr val="bg1">
                    <a:lumMod val="50000"/>
                  </a:schemeClr>
                </a:solidFill>
              </a:rPr>
              <a:t>/ le département (91)</a:t>
            </a:r>
          </a:p>
          <a:p>
            <a:pPr>
              <a:lnSpc>
                <a:spcPct val="100000"/>
              </a:lnSpc>
              <a:spcBef>
                <a:spcPts val="0"/>
              </a:spcBef>
            </a:pPr>
            <a:r>
              <a:rPr lang="fr-FR" sz="1050" b="1" i="1" dirty="0">
                <a:solidFill>
                  <a:schemeClr val="bg1">
                    <a:lumMod val="50000"/>
                  </a:schemeClr>
                </a:solidFill>
              </a:rPr>
              <a:t> </a:t>
            </a:r>
            <a:endParaRPr/>
          </a:p>
          <a:p>
            <a:pPr>
              <a:lnSpc>
                <a:spcPct val="100000"/>
              </a:lnSpc>
              <a:spcBef>
                <a:spcPts val="0"/>
              </a:spcBef>
            </a:pPr>
            <a:endParaRPr lang="fr-FR" dirty="0"/>
          </a:p>
        </p:txBody>
      </p:sp>
      <p:grpSp>
        <p:nvGrpSpPr>
          <p:cNvPr id="26" name="Groupe 25">
            <a:extLst>
              <a:ext uri="{FF2B5EF4-FFF2-40B4-BE49-F238E27FC236}">
                <a16:creationId xmlns:a16="http://schemas.microsoft.com/office/drawing/2014/main" id="{E44524F1-31C9-6D46-FC12-8D84F3EEDA32}"/>
              </a:ext>
            </a:extLst>
          </p:cNvPr>
          <p:cNvGrpSpPr/>
          <p:nvPr/>
        </p:nvGrpSpPr>
        <p:grpSpPr>
          <a:xfrm>
            <a:off x="6559164" y="2620862"/>
            <a:ext cx="5040000" cy="3240000"/>
            <a:chOff x="1168014" y="2757995"/>
            <a:chExt cx="5040000" cy="3240000"/>
          </a:xfrm>
        </p:grpSpPr>
        <p:grpSp>
          <p:nvGrpSpPr>
            <p:cNvPr id="14" name="Groupe 13">
              <a:extLst>
                <a:ext uri="{FF2B5EF4-FFF2-40B4-BE49-F238E27FC236}">
                  <a16:creationId xmlns:a16="http://schemas.microsoft.com/office/drawing/2014/main" id="{1036B83F-F4EE-1594-543E-F75BA324EDD1}"/>
                </a:ext>
              </a:extLst>
            </p:cNvPr>
            <p:cNvGrpSpPr/>
            <p:nvPr/>
          </p:nvGrpSpPr>
          <p:grpSpPr>
            <a:xfrm>
              <a:off x="1168014" y="2757995"/>
              <a:ext cx="5040000" cy="3240000"/>
              <a:chOff x="4301739" y="2576195"/>
              <a:chExt cx="5040000" cy="3240000"/>
            </a:xfrm>
          </p:grpSpPr>
          <p:sp>
            <p:nvSpPr>
              <p:cNvPr id="16" name="Forme libre : forme 15">
                <a:extLst>
                  <a:ext uri="{FF2B5EF4-FFF2-40B4-BE49-F238E27FC236}">
                    <a16:creationId xmlns:a16="http://schemas.microsoft.com/office/drawing/2014/main" id="{72034FCF-3624-502F-26B6-EA80313856A5}"/>
                  </a:ext>
                </a:extLst>
              </p:cNvPr>
              <p:cNvSpPr/>
              <p:nvPr/>
            </p:nvSpPr>
            <p:spPr>
              <a:xfrm>
                <a:off x="7181739" y="3656195"/>
                <a:ext cx="2160000" cy="2160000"/>
              </a:xfrm>
              <a:custGeom>
                <a:avLst/>
                <a:gdLst>
                  <a:gd name="connsiteX0" fmla="*/ 0 w 1610969"/>
                  <a:gd name="connsiteY0" fmla="*/ 805300 h 1610600"/>
                  <a:gd name="connsiteX1" fmla="*/ 805485 w 1610969"/>
                  <a:gd name="connsiteY1" fmla="*/ 0 h 1610600"/>
                  <a:gd name="connsiteX2" fmla="*/ 1610970 w 1610969"/>
                  <a:gd name="connsiteY2" fmla="*/ 805300 h 1610600"/>
                  <a:gd name="connsiteX3" fmla="*/ 805485 w 1610969"/>
                  <a:gd name="connsiteY3" fmla="*/ 1610600 h 1610600"/>
                  <a:gd name="connsiteX4" fmla="*/ 0 w 1610969"/>
                  <a:gd name="connsiteY4" fmla="*/ 805300 h 161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0969" h="1610600">
                    <a:moveTo>
                      <a:pt x="0" y="805300"/>
                    </a:moveTo>
                    <a:cubicBezTo>
                      <a:pt x="0" y="360545"/>
                      <a:pt x="360628" y="0"/>
                      <a:pt x="805485" y="0"/>
                    </a:cubicBezTo>
                    <a:cubicBezTo>
                      <a:pt x="1250342" y="0"/>
                      <a:pt x="1610970" y="360545"/>
                      <a:pt x="1610970" y="805300"/>
                    </a:cubicBezTo>
                    <a:cubicBezTo>
                      <a:pt x="1610970" y="1250055"/>
                      <a:pt x="1250342" y="1610600"/>
                      <a:pt x="805485" y="1610600"/>
                    </a:cubicBezTo>
                    <a:cubicBezTo>
                      <a:pt x="360628" y="1610600"/>
                      <a:pt x="0" y="1250055"/>
                      <a:pt x="0" y="805300"/>
                    </a:cubicBezTo>
                    <a:close/>
                  </a:path>
                </a:pathLst>
              </a:custGeom>
              <a:solidFill>
                <a:schemeClr val="accent2">
                  <a:lumMod val="60000"/>
                  <a:lumOff val="40000"/>
                </a:schemeClr>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81641" tIns="281587" rIns="281641" bIns="281587" numCol="1" spcCol="1270" anchor="ctr" anchorCtr="0">
                <a:noAutofit/>
              </a:bodyPr>
              <a:lstStyle/>
              <a:p>
                <a:pPr marL="0" lvl="0" indent="0" algn="ctr" defTabSz="533400">
                  <a:lnSpc>
                    <a:spcPct val="90000"/>
                  </a:lnSpc>
                  <a:spcBef>
                    <a:spcPct val="0"/>
                  </a:spcBef>
                  <a:spcAft>
                    <a:spcPct val="35000"/>
                  </a:spcAft>
                  <a:buNone/>
                </a:pPr>
                <a:endParaRPr lang="fr-FR" sz="1200" kern="1200" dirty="0"/>
              </a:p>
            </p:txBody>
          </p:sp>
          <p:sp>
            <p:nvSpPr>
              <p:cNvPr id="18" name="Forme libre : forme 17">
                <a:extLst>
                  <a:ext uri="{FF2B5EF4-FFF2-40B4-BE49-F238E27FC236}">
                    <a16:creationId xmlns:a16="http://schemas.microsoft.com/office/drawing/2014/main" id="{C3DCFC70-447A-D14C-70FB-91EF9E06AECF}"/>
                  </a:ext>
                </a:extLst>
              </p:cNvPr>
              <p:cNvSpPr/>
              <p:nvPr/>
            </p:nvSpPr>
            <p:spPr>
              <a:xfrm>
                <a:off x="4301739" y="2576195"/>
                <a:ext cx="2880000" cy="2880000"/>
              </a:xfrm>
              <a:custGeom>
                <a:avLst/>
                <a:gdLst>
                  <a:gd name="connsiteX0" fmla="*/ 0 w 3962400"/>
                  <a:gd name="connsiteY0" fmla="*/ 1981423 h 3962845"/>
                  <a:gd name="connsiteX1" fmla="*/ 1981200 w 3962400"/>
                  <a:gd name="connsiteY1" fmla="*/ 0 h 3962845"/>
                  <a:gd name="connsiteX2" fmla="*/ 3962400 w 3962400"/>
                  <a:gd name="connsiteY2" fmla="*/ 1981423 h 3962845"/>
                  <a:gd name="connsiteX3" fmla="*/ 1981200 w 3962400"/>
                  <a:gd name="connsiteY3" fmla="*/ 3962846 h 3962845"/>
                  <a:gd name="connsiteX4" fmla="*/ 0 w 3962400"/>
                  <a:gd name="connsiteY4" fmla="*/ 1981423 h 3962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400" h="3962845">
                    <a:moveTo>
                      <a:pt x="0" y="1981423"/>
                    </a:moveTo>
                    <a:cubicBezTo>
                      <a:pt x="0" y="887113"/>
                      <a:pt x="887013" y="0"/>
                      <a:pt x="1981200" y="0"/>
                    </a:cubicBezTo>
                    <a:cubicBezTo>
                      <a:pt x="3075387" y="0"/>
                      <a:pt x="3962400" y="887113"/>
                      <a:pt x="3962400" y="1981423"/>
                    </a:cubicBezTo>
                    <a:cubicBezTo>
                      <a:pt x="3962400" y="3075733"/>
                      <a:pt x="3075387" y="3962846"/>
                      <a:pt x="1981200" y="3962846"/>
                    </a:cubicBezTo>
                    <a:cubicBezTo>
                      <a:pt x="887013" y="3962846"/>
                      <a:pt x="0" y="3075733"/>
                      <a:pt x="0" y="1981423"/>
                    </a:cubicBezTo>
                    <a:close/>
                  </a:path>
                </a:pathLst>
              </a:custGeom>
              <a:solidFill>
                <a:srgbClr val="F4A6AA"/>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626000" tIns="626065" rIns="626000" bIns="626065" numCol="1" spcCol="1270" anchor="ctr" anchorCtr="0">
                <a:noAutofit/>
              </a:bodyPr>
              <a:lstStyle/>
              <a:p>
                <a:pPr marL="0" lvl="0" indent="0" algn="ctr" defTabSz="533400">
                  <a:lnSpc>
                    <a:spcPct val="90000"/>
                  </a:lnSpc>
                  <a:spcBef>
                    <a:spcPct val="0"/>
                  </a:spcBef>
                  <a:spcAft>
                    <a:spcPct val="35000"/>
                  </a:spcAft>
                  <a:buNone/>
                </a:pPr>
                <a:endParaRPr lang="fr-FR" sz="1200" kern="1200" dirty="0"/>
              </a:p>
            </p:txBody>
          </p:sp>
        </p:grpSp>
        <p:sp>
          <p:nvSpPr>
            <p:cNvPr id="19" name="ZoneTexte 18">
              <a:extLst>
                <a:ext uri="{FF2B5EF4-FFF2-40B4-BE49-F238E27FC236}">
                  <a16:creationId xmlns:a16="http://schemas.microsoft.com/office/drawing/2014/main" id="{137D21E4-DD51-620C-26FE-4176CA567C1E}"/>
                </a:ext>
              </a:extLst>
            </p:cNvPr>
            <p:cNvSpPr txBox="1"/>
            <p:nvPr/>
          </p:nvSpPr>
          <p:spPr>
            <a:xfrm>
              <a:off x="1410489" y="4290351"/>
              <a:ext cx="2376000" cy="1200329"/>
            </a:xfrm>
            <a:prstGeom prst="rect">
              <a:avLst/>
            </a:prstGeom>
            <a:noFill/>
          </p:spPr>
          <p:txBody>
            <a:bodyPr wrap="square" rtlCol="0">
              <a:spAutoFit/>
            </a:bodyPr>
            <a:lstStyle>
              <a:defPPr>
                <a:defRPr lang="fr-FR"/>
              </a:defPPr>
              <a:lvl1pPr marR="0" lvl="0" indent="0" fontAlgn="auto">
                <a:lnSpc>
                  <a:spcPct val="100000"/>
                </a:lnSpc>
                <a:spcBef>
                  <a:spcPts val="0"/>
                </a:spcBef>
                <a:spcAft>
                  <a:spcPts val="0"/>
                </a:spcAft>
                <a:buClrTx/>
                <a:buSzTx/>
                <a:buFontTx/>
                <a:buNone/>
                <a:tabLst/>
                <a:defRPr kumimoji="0" b="0" i="0" u="none" strike="noStrike" cap="none" spc="0" normalizeH="0" baseline="0">
                  <a:ln>
                    <a:noFill/>
                  </a:ln>
                  <a:solidFill>
                    <a:prstClr val="black"/>
                  </a:solidFill>
                  <a:effectLst/>
                  <a:uLnTx/>
                  <a:uFillTx/>
                  <a:latin typeface="Calibri" panose="020F050202020403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prstClr val="black">
                      <a:lumMod val="75000"/>
                      <a:lumOff val="25000"/>
                    </a:prstClr>
                  </a:solidFill>
                  <a:effectLst/>
                  <a:uLnTx/>
                  <a:uFillTx/>
                  <a:latin typeface="Myriad Pro" panose="020B0503030403020204" charset="0"/>
                  <a:ea typeface="Verdana" panose="020B0604030504040204" pitchFamily="34" charset="0"/>
                </a:rPr>
                <a:t>ont rencontré </a:t>
              </a:r>
              <a:r>
                <a:rPr kumimoji="0" lang="fr-FR" sz="1800" b="1" i="0" u="none" strike="noStrike" kern="0" cap="none" spc="0" normalizeH="0" baseline="0" noProof="0" dirty="0">
                  <a:ln>
                    <a:noFill/>
                  </a:ln>
                  <a:solidFill>
                    <a:srgbClr val="9F151C"/>
                  </a:solidFill>
                  <a:effectLst/>
                  <a:uLnTx/>
                  <a:uFillTx/>
                  <a:latin typeface="Myriad Pro" panose="020B0503030403020204" charset="0"/>
                  <a:ea typeface="Verdana" panose="020B0604030504040204" pitchFamily="34" charset="0"/>
                </a:rPr>
                <a:t>des difficultés</a:t>
              </a:r>
              <a:r>
                <a:rPr kumimoji="0" lang="fr-FR" sz="1800" b="1" i="0" u="none" strike="noStrike" kern="0" cap="none" spc="0" normalizeH="0" baseline="0" noProof="0" dirty="0">
                  <a:ln>
                    <a:noFill/>
                  </a:ln>
                  <a:solidFill>
                    <a:srgbClr val="C23A30"/>
                  </a:solidFill>
                  <a:effectLst/>
                  <a:uLnTx/>
                  <a:uFillTx/>
                  <a:latin typeface="Myriad Pro" panose="020B0503030403020204" charset="0"/>
                  <a:ea typeface="Verdana" panose="020B0604030504040204" pitchFamily="34" charset="0"/>
                </a:rPr>
                <a:t> </a:t>
              </a:r>
              <a:r>
                <a:rPr kumimoji="0" lang="fr-FR" sz="1800" b="1" i="0" u="none" strike="noStrike" kern="0" cap="none" spc="0" normalizeH="0" baseline="0" noProof="0" dirty="0">
                  <a:ln>
                    <a:noFill/>
                  </a:ln>
                  <a:solidFill>
                    <a:prstClr val="black">
                      <a:lumMod val="75000"/>
                      <a:lumOff val="25000"/>
                    </a:prstClr>
                  </a:solidFill>
                  <a:effectLst/>
                  <a:uLnTx/>
                  <a:uFillTx/>
                  <a:latin typeface="Myriad Pro" panose="020B0503030403020204" charset="0"/>
                  <a:ea typeface="Verdana" panose="020B0604030504040204" pitchFamily="34" charset="0"/>
                </a:rPr>
                <a:t>au cours des 12 derniers mois </a:t>
              </a:r>
            </a:p>
          </p:txBody>
        </p:sp>
        <p:sp>
          <p:nvSpPr>
            <p:cNvPr id="21" name="ZoneTexte 20">
              <a:extLst>
                <a:ext uri="{FF2B5EF4-FFF2-40B4-BE49-F238E27FC236}">
                  <a16:creationId xmlns:a16="http://schemas.microsoft.com/office/drawing/2014/main" id="{C4178357-ED26-0434-F46F-6CED83A00B4B}"/>
                </a:ext>
              </a:extLst>
            </p:cNvPr>
            <p:cNvSpPr txBox="1"/>
            <p:nvPr/>
          </p:nvSpPr>
          <p:spPr>
            <a:xfrm>
              <a:off x="4157314" y="4817188"/>
              <a:ext cx="1938686" cy="830997"/>
            </a:xfrm>
            <a:prstGeom prst="rect">
              <a:avLst/>
            </a:prstGeom>
            <a:noFill/>
          </p:spPr>
          <p:txBody>
            <a:bodyPr wrap="square" rtlCol="0">
              <a:spAutoFit/>
            </a:bodyPr>
            <a:lstStyle>
              <a:defPPr>
                <a:defRPr lang="fr-FR"/>
              </a:defPPr>
              <a:lvl1pPr marR="0" lvl="0" indent="0" fontAlgn="auto">
                <a:lnSpc>
                  <a:spcPct val="100000"/>
                </a:lnSpc>
                <a:spcBef>
                  <a:spcPts val="0"/>
                </a:spcBef>
                <a:spcAft>
                  <a:spcPts val="0"/>
                </a:spcAft>
                <a:buClrTx/>
                <a:buSzTx/>
                <a:buFontTx/>
                <a:buNone/>
                <a:tabLst/>
                <a:defRPr kumimoji="0" b="0" i="0" u="none" strike="noStrike" cap="none" spc="0" normalizeH="0" baseline="0">
                  <a:ln>
                    <a:noFill/>
                  </a:ln>
                  <a:solidFill>
                    <a:prstClr val="black"/>
                  </a:solidFill>
                  <a:effectLst/>
                  <a:uLnTx/>
                  <a:uFillTx/>
                  <a:latin typeface="Calibri" panose="020F050202020403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black">
                      <a:lumMod val="75000"/>
                      <a:lumOff val="25000"/>
                    </a:prstClr>
                  </a:solidFill>
                  <a:effectLst/>
                  <a:uLnTx/>
                  <a:uFillTx/>
                  <a:latin typeface="Myriad Pro" panose="020B0503030403020204" charset="0"/>
                  <a:ea typeface="Verdana" panose="020B0604030504040204" pitchFamily="34" charset="0"/>
                </a:rPr>
                <a:t>ont rencontré </a:t>
              </a:r>
              <a:r>
                <a:rPr kumimoji="0" lang="fr-FR" sz="1200" b="1" i="0" u="none" strike="noStrike" kern="0" cap="none" spc="0" normalizeH="0" baseline="0" noProof="0" dirty="0">
                  <a:ln>
                    <a:noFill/>
                  </a:ln>
                  <a:solidFill>
                    <a:srgbClr val="9F151C"/>
                  </a:solidFill>
                  <a:effectLst/>
                  <a:uLnTx/>
                  <a:uFillTx/>
                  <a:latin typeface="Myriad Pro" panose="020B0503030403020204" charset="0"/>
                  <a:ea typeface="Verdana" panose="020B0604030504040204" pitchFamily="34" charset="0"/>
                </a:rPr>
                <a:t>des difficultés plusieurs fois par mois </a:t>
              </a:r>
              <a:r>
                <a:rPr kumimoji="0" lang="fr-FR" sz="1200" b="1" i="0" u="none" strike="noStrike" kern="0" cap="none" spc="0" normalizeH="0" baseline="0" noProof="0" dirty="0">
                  <a:ln>
                    <a:noFill/>
                  </a:ln>
                  <a:solidFill>
                    <a:prstClr val="black">
                      <a:lumMod val="75000"/>
                      <a:lumOff val="25000"/>
                    </a:prstClr>
                  </a:solidFill>
                  <a:effectLst/>
                  <a:uLnTx/>
                  <a:uFillTx/>
                  <a:latin typeface="Myriad Pro" panose="020B0503030403020204" charset="0"/>
                  <a:ea typeface="Verdana" panose="020B0604030504040204" pitchFamily="34" charset="0"/>
                </a:rPr>
                <a:t>au cours des 12 derniers mois </a:t>
              </a:r>
            </a:p>
          </p:txBody>
        </p:sp>
      </p:grpSp>
      <p:grpSp>
        <p:nvGrpSpPr>
          <p:cNvPr id="27" name="Groupe 26">
            <a:extLst>
              <a:ext uri="{FF2B5EF4-FFF2-40B4-BE49-F238E27FC236}">
                <a16:creationId xmlns:a16="http://schemas.microsoft.com/office/drawing/2014/main" id="{C9097565-5329-4694-EC4C-192CA0FCAA3B}"/>
              </a:ext>
            </a:extLst>
          </p:cNvPr>
          <p:cNvGrpSpPr/>
          <p:nvPr/>
        </p:nvGrpSpPr>
        <p:grpSpPr>
          <a:xfrm>
            <a:off x="415539" y="2620862"/>
            <a:ext cx="5040000" cy="3240000"/>
            <a:chOff x="1168014" y="2757995"/>
            <a:chExt cx="5040000" cy="3240000"/>
          </a:xfrm>
        </p:grpSpPr>
        <p:grpSp>
          <p:nvGrpSpPr>
            <p:cNvPr id="28" name="Groupe 27">
              <a:extLst>
                <a:ext uri="{FF2B5EF4-FFF2-40B4-BE49-F238E27FC236}">
                  <a16:creationId xmlns:a16="http://schemas.microsoft.com/office/drawing/2014/main" id="{5B606E13-073D-20BC-589C-EC3FC2980982}"/>
                </a:ext>
              </a:extLst>
            </p:cNvPr>
            <p:cNvGrpSpPr/>
            <p:nvPr/>
          </p:nvGrpSpPr>
          <p:grpSpPr>
            <a:xfrm>
              <a:off x="1168014" y="2757995"/>
              <a:ext cx="5040000" cy="3240000"/>
              <a:chOff x="4301739" y="2576195"/>
              <a:chExt cx="5040000" cy="3240000"/>
            </a:xfrm>
          </p:grpSpPr>
          <p:sp>
            <p:nvSpPr>
              <p:cNvPr id="33" name="Forme libre : forme 32">
                <a:extLst>
                  <a:ext uri="{FF2B5EF4-FFF2-40B4-BE49-F238E27FC236}">
                    <a16:creationId xmlns:a16="http://schemas.microsoft.com/office/drawing/2014/main" id="{BA556E21-EFEB-E061-8024-7590DB94A121}"/>
                  </a:ext>
                </a:extLst>
              </p:cNvPr>
              <p:cNvSpPr/>
              <p:nvPr/>
            </p:nvSpPr>
            <p:spPr>
              <a:xfrm>
                <a:off x="7181739" y="3656195"/>
                <a:ext cx="2160000" cy="2160000"/>
              </a:xfrm>
              <a:custGeom>
                <a:avLst/>
                <a:gdLst>
                  <a:gd name="connsiteX0" fmla="*/ 0 w 1610969"/>
                  <a:gd name="connsiteY0" fmla="*/ 805300 h 1610600"/>
                  <a:gd name="connsiteX1" fmla="*/ 805485 w 1610969"/>
                  <a:gd name="connsiteY1" fmla="*/ 0 h 1610600"/>
                  <a:gd name="connsiteX2" fmla="*/ 1610970 w 1610969"/>
                  <a:gd name="connsiteY2" fmla="*/ 805300 h 1610600"/>
                  <a:gd name="connsiteX3" fmla="*/ 805485 w 1610969"/>
                  <a:gd name="connsiteY3" fmla="*/ 1610600 h 1610600"/>
                  <a:gd name="connsiteX4" fmla="*/ 0 w 1610969"/>
                  <a:gd name="connsiteY4" fmla="*/ 805300 h 161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0969" h="1610600">
                    <a:moveTo>
                      <a:pt x="0" y="805300"/>
                    </a:moveTo>
                    <a:cubicBezTo>
                      <a:pt x="0" y="360545"/>
                      <a:pt x="360628" y="0"/>
                      <a:pt x="805485" y="0"/>
                    </a:cubicBezTo>
                    <a:cubicBezTo>
                      <a:pt x="1250342" y="0"/>
                      <a:pt x="1610970" y="360545"/>
                      <a:pt x="1610970" y="805300"/>
                    </a:cubicBezTo>
                    <a:cubicBezTo>
                      <a:pt x="1610970" y="1250055"/>
                      <a:pt x="1250342" y="1610600"/>
                      <a:pt x="805485" y="1610600"/>
                    </a:cubicBezTo>
                    <a:cubicBezTo>
                      <a:pt x="360628" y="1610600"/>
                      <a:pt x="0" y="1250055"/>
                      <a:pt x="0" y="805300"/>
                    </a:cubicBezTo>
                    <a:close/>
                  </a:path>
                </a:pathLst>
              </a:custGeom>
              <a:solidFill>
                <a:schemeClr val="bg1">
                  <a:lumMod val="50000"/>
                </a:schemeClr>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81641" tIns="281587" rIns="281641" bIns="281587" numCol="1" spcCol="1270" anchor="ctr" anchorCtr="0">
                <a:noAutofit/>
              </a:bodyPr>
              <a:lstStyle/>
              <a:p>
                <a:pPr marL="0" lvl="0" indent="0" algn="ctr" defTabSz="533400">
                  <a:lnSpc>
                    <a:spcPct val="90000"/>
                  </a:lnSpc>
                  <a:spcBef>
                    <a:spcPct val="0"/>
                  </a:spcBef>
                  <a:spcAft>
                    <a:spcPct val="35000"/>
                  </a:spcAft>
                  <a:buNone/>
                </a:pPr>
                <a:endParaRPr lang="fr-FR" sz="1200" kern="1200" dirty="0"/>
              </a:p>
            </p:txBody>
          </p:sp>
          <p:sp>
            <p:nvSpPr>
              <p:cNvPr id="34" name="Forme libre : forme 33">
                <a:extLst>
                  <a:ext uri="{FF2B5EF4-FFF2-40B4-BE49-F238E27FC236}">
                    <a16:creationId xmlns:a16="http://schemas.microsoft.com/office/drawing/2014/main" id="{0150776F-966B-84B0-0A9E-4614BF4ACC64}"/>
                  </a:ext>
                </a:extLst>
              </p:cNvPr>
              <p:cNvSpPr/>
              <p:nvPr/>
            </p:nvSpPr>
            <p:spPr>
              <a:xfrm>
                <a:off x="4301739" y="2576195"/>
                <a:ext cx="2880000" cy="2880000"/>
              </a:xfrm>
              <a:custGeom>
                <a:avLst/>
                <a:gdLst>
                  <a:gd name="connsiteX0" fmla="*/ 0 w 3962400"/>
                  <a:gd name="connsiteY0" fmla="*/ 1981423 h 3962845"/>
                  <a:gd name="connsiteX1" fmla="*/ 1981200 w 3962400"/>
                  <a:gd name="connsiteY1" fmla="*/ 0 h 3962845"/>
                  <a:gd name="connsiteX2" fmla="*/ 3962400 w 3962400"/>
                  <a:gd name="connsiteY2" fmla="*/ 1981423 h 3962845"/>
                  <a:gd name="connsiteX3" fmla="*/ 1981200 w 3962400"/>
                  <a:gd name="connsiteY3" fmla="*/ 3962846 h 3962845"/>
                  <a:gd name="connsiteX4" fmla="*/ 0 w 3962400"/>
                  <a:gd name="connsiteY4" fmla="*/ 1981423 h 3962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400" h="3962845">
                    <a:moveTo>
                      <a:pt x="0" y="1981423"/>
                    </a:moveTo>
                    <a:cubicBezTo>
                      <a:pt x="0" y="887113"/>
                      <a:pt x="887013" y="0"/>
                      <a:pt x="1981200" y="0"/>
                    </a:cubicBezTo>
                    <a:cubicBezTo>
                      <a:pt x="3075387" y="0"/>
                      <a:pt x="3962400" y="887113"/>
                      <a:pt x="3962400" y="1981423"/>
                    </a:cubicBezTo>
                    <a:cubicBezTo>
                      <a:pt x="3962400" y="3075733"/>
                      <a:pt x="3075387" y="3962846"/>
                      <a:pt x="1981200" y="3962846"/>
                    </a:cubicBezTo>
                    <a:cubicBezTo>
                      <a:pt x="887013" y="3962846"/>
                      <a:pt x="0" y="3075733"/>
                      <a:pt x="0" y="1981423"/>
                    </a:cubicBezTo>
                    <a:close/>
                  </a:path>
                </a:pathLst>
              </a:custGeom>
              <a:solidFill>
                <a:schemeClr val="bg2">
                  <a:lumMod val="75000"/>
                </a:schemeClr>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626000" tIns="626065" rIns="626000" bIns="626065" numCol="1" spcCol="1270" anchor="ctr" anchorCtr="0">
                <a:noAutofit/>
              </a:bodyPr>
              <a:lstStyle/>
              <a:p>
                <a:pPr marL="0" lvl="0" indent="0" algn="ctr" defTabSz="533400">
                  <a:lnSpc>
                    <a:spcPct val="90000"/>
                  </a:lnSpc>
                  <a:spcBef>
                    <a:spcPct val="0"/>
                  </a:spcBef>
                  <a:spcAft>
                    <a:spcPct val="35000"/>
                  </a:spcAft>
                  <a:buNone/>
                </a:pPr>
                <a:endParaRPr lang="fr-FR" sz="1200" kern="1200" dirty="0"/>
              </a:p>
            </p:txBody>
          </p:sp>
        </p:grpSp>
        <p:sp>
          <p:nvSpPr>
            <p:cNvPr id="29" name="ZoneTexte 28">
              <a:extLst>
                <a:ext uri="{FF2B5EF4-FFF2-40B4-BE49-F238E27FC236}">
                  <a16:creationId xmlns:a16="http://schemas.microsoft.com/office/drawing/2014/main" id="{B53CE933-8B4A-6B0E-C272-35B4BC36E69A}"/>
                </a:ext>
              </a:extLst>
            </p:cNvPr>
            <p:cNvSpPr txBox="1"/>
            <p:nvPr/>
          </p:nvSpPr>
          <p:spPr>
            <a:xfrm>
              <a:off x="1410489" y="4290351"/>
              <a:ext cx="2376000" cy="1200329"/>
            </a:xfrm>
            <a:prstGeom prst="rect">
              <a:avLst/>
            </a:prstGeom>
            <a:noFill/>
          </p:spPr>
          <p:txBody>
            <a:bodyPr wrap="square" rtlCol="0">
              <a:spAutoFit/>
            </a:bodyPr>
            <a:lstStyle>
              <a:defPPr>
                <a:defRPr lang="fr-FR"/>
              </a:defPPr>
              <a:lvl1pPr marR="0" lvl="0" indent="0" fontAlgn="auto">
                <a:lnSpc>
                  <a:spcPct val="100000"/>
                </a:lnSpc>
                <a:spcBef>
                  <a:spcPts val="0"/>
                </a:spcBef>
                <a:spcAft>
                  <a:spcPts val="0"/>
                </a:spcAft>
                <a:buClrTx/>
                <a:buSzTx/>
                <a:buFontTx/>
                <a:buNone/>
                <a:tabLst/>
                <a:defRPr kumimoji="0" b="0" i="0" u="none" strike="noStrike" cap="none" spc="0" normalizeH="0" baseline="0">
                  <a:ln>
                    <a:noFill/>
                  </a:ln>
                  <a:solidFill>
                    <a:prstClr val="black"/>
                  </a:solidFill>
                  <a:effectLst/>
                  <a:uLnTx/>
                  <a:uFillTx/>
                  <a:latin typeface="Calibri" panose="020F050202020403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prstClr val="black">
                      <a:lumMod val="75000"/>
                      <a:lumOff val="25000"/>
                    </a:prstClr>
                  </a:solidFill>
                  <a:effectLst/>
                  <a:uLnTx/>
                  <a:uFillTx/>
                  <a:latin typeface="Myriad Pro" panose="020B0503030403020204" charset="0"/>
                  <a:ea typeface="Verdana" panose="020B0604030504040204" pitchFamily="34" charset="0"/>
                </a:rPr>
                <a:t>ont rencontré </a:t>
              </a:r>
              <a:r>
                <a:rPr kumimoji="0" lang="fr-FR" sz="1800" b="1" i="0" u="none" strike="noStrike" kern="0" cap="none" spc="0" normalizeH="0" baseline="0" noProof="0" dirty="0">
                  <a:ln>
                    <a:noFill/>
                  </a:ln>
                  <a:solidFill>
                    <a:schemeClr val="tx1"/>
                  </a:solidFill>
                  <a:effectLst/>
                  <a:uLnTx/>
                  <a:uFillTx/>
                  <a:latin typeface="Myriad Pro" panose="020B0503030403020204" charset="0"/>
                  <a:ea typeface="Verdana" panose="020B0604030504040204" pitchFamily="34" charset="0"/>
                </a:rPr>
                <a:t>des difficultés </a:t>
              </a:r>
              <a:r>
                <a:rPr kumimoji="0" lang="fr-FR" sz="1800" b="1" i="0" u="none" strike="noStrike" kern="0" cap="none" spc="0" normalizeH="0" baseline="0" noProof="0" dirty="0">
                  <a:ln>
                    <a:noFill/>
                  </a:ln>
                  <a:solidFill>
                    <a:prstClr val="black">
                      <a:lumMod val="75000"/>
                      <a:lumOff val="25000"/>
                    </a:prstClr>
                  </a:solidFill>
                  <a:effectLst/>
                  <a:uLnTx/>
                  <a:uFillTx/>
                  <a:latin typeface="Myriad Pro" panose="020B0503030403020204" charset="0"/>
                  <a:ea typeface="Verdana" panose="020B0604030504040204" pitchFamily="34" charset="0"/>
                </a:rPr>
                <a:t>au cours des 12 derniers mois </a:t>
              </a:r>
            </a:p>
          </p:txBody>
        </p:sp>
        <p:sp>
          <p:nvSpPr>
            <p:cNvPr id="31" name="ZoneTexte 30">
              <a:extLst>
                <a:ext uri="{FF2B5EF4-FFF2-40B4-BE49-F238E27FC236}">
                  <a16:creationId xmlns:a16="http://schemas.microsoft.com/office/drawing/2014/main" id="{429806D7-540F-60D1-43A9-E8CA1D7113B9}"/>
                </a:ext>
              </a:extLst>
            </p:cNvPr>
            <p:cNvSpPr txBox="1"/>
            <p:nvPr/>
          </p:nvSpPr>
          <p:spPr>
            <a:xfrm>
              <a:off x="4157314" y="4817188"/>
              <a:ext cx="1938686" cy="830997"/>
            </a:xfrm>
            <a:prstGeom prst="rect">
              <a:avLst/>
            </a:prstGeom>
            <a:noFill/>
          </p:spPr>
          <p:txBody>
            <a:bodyPr wrap="square" rtlCol="0">
              <a:spAutoFit/>
            </a:bodyPr>
            <a:lstStyle>
              <a:defPPr>
                <a:defRPr lang="fr-FR"/>
              </a:defPPr>
              <a:lvl1pPr marR="0" lvl="0" indent="0" fontAlgn="auto">
                <a:lnSpc>
                  <a:spcPct val="100000"/>
                </a:lnSpc>
                <a:spcBef>
                  <a:spcPts val="0"/>
                </a:spcBef>
                <a:spcAft>
                  <a:spcPts val="0"/>
                </a:spcAft>
                <a:buClrTx/>
                <a:buSzTx/>
                <a:buFontTx/>
                <a:buNone/>
                <a:tabLst/>
                <a:defRPr kumimoji="0" b="0" i="0" u="none" strike="noStrike" cap="none" spc="0" normalizeH="0" baseline="0">
                  <a:ln>
                    <a:noFill/>
                  </a:ln>
                  <a:solidFill>
                    <a:prstClr val="black"/>
                  </a:solidFill>
                  <a:effectLst/>
                  <a:uLnTx/>
                  <a:uFillTx/>
                  <a:latin typeface="Calibri" panose="020F0502020204030204"/>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black">
                      <a:lumMod val="75000"/>
                      <a:lumOff val="25000"/>
                    </a:prstClr>
                  </a:solidFill>
                  <a:effectLst/>
                  <a:uLnTx/>
                  <a:uFillTx/>
                  <a:latin typeface="Myriad Pro" panose="020B0503030403020204" charset="0"/>
                  <a:ea typeface="Verdana" panose="020B0604030504040204" pitchFamily="34" charset="0"/>
                </a:rPr>
                <a:t>ont rencontré </a:t>
              </a:r>
              <a:r>
                <a:rPr kumimoji="0" lang="fr-FR" sz="1200" b="1" i="0" u="none" strike="noStrike" kern="0" cap="none" spc="0" normalizeH="0" baseline="0" noProof="0" dirty="0">
                  <a:ln>
                    <a:noFill/>
                  </a:ln>
                  <a:solidFill>
                    <a:schemeClr val="tx1"/>
                  </a:solidFill>
                  <a:effectLst/>
                  <a:uLnTx/>
                  <a:uFillTx/>
                  <a:latin typeface="Myriad Pro" panose="020B0503030403020204" charset="0"/>
                  <a:ea typeface="Verdana" panose="020B0604030504040204" pitchFamily="34" charset="0"/>
                </a:rPr>
                <a:t>des difficultés plusieurs fois par mois </a:t>
              </a:r>
              <a:r>
                <a:rPr kumimoji="0" lang="fr-FR" sz="1200" b="1" i="0" u="none" strike="noStrike" kern="0" cap="none" spc="0" normalizeH="0" baseline="0" noProof="0" dirty="0">
                  <a:ln>
                    <a:noFill/>
                  </a:ln>
                  <a:solidFill>
                    <a:prstClr val="black">
                      <a:lumMod val="75000"/>
                      <a:lumOff val="25000"/>
                    </a:prstClr>
                  </a:solidFill>
                  <a:effectLst/>
                  <a:uLnTx/>
                  <a:uFillTx/>
                  <a:latin typeface="Myriad Pro" panose="020B0503030403020204" charset="0"/>
                  <a:ea typeface="Verdana" panose="020B0604030504040204" pitchFamily="34" charset="0"/>
                </a:rPr>
                <a:t>au cours des 12 derniers mois </a:t>
              </a:r>
            </a:p>
          </p:txBody>
        </p:sp>
      </p:grpSp>
      <p:sp>
        <p:nvSpPr>
          <p:cNvPr id="39" name="Rectangle : coins arrondis 38">
            <a:extLst>
              <a:ext uri="{FF2B5EF4-FFF2-40B4-BE49-F238E27FC236}">
                <a16:creationId xmlns:a16="http://schemas.microsoft.com/office/drawing/2014/main" id="{50FA7D09-C082-FF14-5BC7-5F0E6FFAB12C}"/>
              </a:ext>
            </a:extLst>
          </p:cNvPr>
          <p:cNvSpPr/>
          <p:nvPr/>
        </p:nvSpPr>
        <p:spPr>
          <a:xfrm>
            <a:off x="8043801" y="2125775"/>
            <a:ext cx="3060000" cy="28427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solidFill>
                  <a:prstClr val="white"/>
                </a:solidFill>
                <a:latin typeface="Myriad Pro" panose="020B0503030403020204" pitchFamily="34" charset="0"/>
              </a:rPr>
              <a:t>Landes</a:t>
            </a:r>
            <a:endParaRPr kumimoji="0" lang="fr-FR" sz="16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endParaRPr>
          </a:p>
        </p:txBody>
      </p:sp>
      <p:sp>
        <p:nvSpPr>
          <p:cNvPr id="40" name="Rectangle : coins arrondis 39">
            <a:extLst>
              <a:ext uri="{FF2B5EF4-FFF2-40B4-BE49-F238E27FC236}">
                <a16:creationId xmlns:a16="http://schemas.microsoft.com/office/drawing/2014/main" id="{B79EA1BC-FDB9-AE06-FBB1-84C2738E2B0C}"/>
              </a:ext>
            </a:extLst>
          </p:cNvPr>
          <p:cNvSpPr/>
          <p:nvPr/>
        </p:nvSpPr>
        <p:spPr>
          <a:xfrm>
            <a:off x="1900176" y="2125775"/>
            <a:ext cx="2268000" cy="284277"/>
          </a:xfrm>
          <a:prstGeom prst="round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France</a:t>
            </a:r>
          </a:p>
        </p:txBody>
      </p:sp>
      <p:sp>
        <p:nvSpPr>
          <p:cNvPr id="10" name="Rectangle 9">
            <a:extLst>
              <a:ext uri="{FF2B5EF4-FFF2-40B4-BE49-F238E27FC236}">
                <a16:creationId xmlns:a16="http://schemas.microsoft.com/office/drawing/2014/main" id="{D1DD93C5-CE9A-4523-690F-554B5E56A71F}"/>
              </a:ext>
            </a:extLst>
          </p:cNvPr>
          <p:cNvSpPr/>
          <p:nvPr/>
        </p:nvSpPr>
        <p:spPr>
          <a:xfrm>
            <a:off x="93835" y="1167526"/>
            <a:ext cx="900000" cy="3872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1000" dirty="0">
                <a:latin typeface="Myriad Pro" panose="020B0503030403020204"/>
              </a:rPr>
              <a:t>Question barométrique</a:t>
            </a:r>
          </a:p>
        </p:txBody>
      </p:sp>
      <p:graphicFrame>
        <p:nvGraphicFramePr>
          <p:cNvPr id="6" name="Tableau 5" descr="Set Id=&quot;0087df0224524d51a8769e33691c3f92&quot;&#10;&#10;Set ContentTip=&quot;TAB_C9_ENTITE_ST_LANDES&quot;&#10;">
            <a:extLst>
              <a:ext uri="{FF2B5EF4-FFF2-40B4-BE49-F238E27FC236}">
                <a16:creationId xmlns:a16="http://schemas.microsoft.com/office/drawing/2014/main" id="{8BA4E682-02EC-B9C7-E83B-1B51AC48A130}"/>
              </a:ext>
            </a:extLst>
          </p:cNvPr>
          <p:cNvGraphicFramePr>
            <a:graphicFrameLocks noGrp="1"/>
          </p:cNvGraphicFramePr>
          <p:nvPr>
            <p:extLst>
              <p:ext uri="{D42A27DB-BD31-4B8C-83A1-F6EECF244321}">
                <p14:modId xmlns:p14="http://schemas.microsoft.com/office/powerpoint/2010/main" val="2255574235"/>
              </p:ext>
            </p:extLst>
          </p:nvPr>
        </p:nvGraphicFramePr>
        <p:xfrm>
          <a:off x="6746214" y="3114252"/>
          <a:ext cx="2501304" cy="1005840"/>
        </p:xfrm>
        <a:graphic>
          <a:graphicData uri="http://schemas.openxmlformats.org/drawingml/2006/table">
            <a:tbl>
              <a:tblPr>
                <a:tableStyleId>{2D5ABB26-0587-4C30-8999-92F81FD0307C}</a:tableStyleId>
              </a:tblPr>
              <a:tblGrid>
                <a:gridCol w="2501304">
                  <a:extLst>
                    <a:ext uri="{9D8B030D-6E8A-4147-A177-3AD203B41FA5}">
                      <a16:colId xmlns:a16="http://schemas.microsoft.com/office/drawing/2014/main" val="2305700788"/>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schemeClr val="bg1"/>
                          </a:solidFill>
                          <a:effectLst>
                            <a:outerShdw blurRad="60007" dist="310007" dir="7680000" sy="30000" kx="1300200" algn="ctr" rotWithShape="0">
                              <a:prstClr val="black">
                                <a:alpha val="32000"/>
                              </a:prstClr>
                            </a:outerShdw>
                          </a:effectLst>
                          <a:uLnTx/>
                          <a:uFillTx/>
                          <a:latin typeface="Myriad Pro" panose="020B0503030403020204" charset="0"/>
                        </a:rPr>
                        <a:t>80%</a:t>
                      </a:r>
                      <a:endParaRP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134457952"/>
                  </a:ext>
                </a:extLst>
              </a:tr>
            </a:tbl>
          </a:graphicData>
        </a:graphic>
      </p:graphicFrame>
      <p:graphicFrame>
        <p:nvGraphicFramePr>
          <p:cNvPr id="12" name="Tableau 11" descr="Set Id=&quot;b4722e32566d4de6a7a316042e6976b4&quot;&#10;&#10;Set ContentTip=&quot;TAB_C9_ENTITE_TRES_LANDES&quot;&#10;">
            <a:extLst>
              <a:ext uri="{FF2B5EF4-FFF2-40B4-BE49-F238E27FC236}">
                <a16:creationId xmlns:a16="http://schemas.microsoft.com/office/drawing/2014/main" id="{F94DFB5E-9DC1-73A6-37A2-167121F15B88}"/>
              </a:ext>
            </a:extLst>
          </p:cNvPr>
          <p:cNvGraphicFramePr>
            <a:graphicFrameLocks noGrp="1"/>
          </p:cNvGraphicFramePr>
          <p:nvPr>
            <p:extLst>
              <p:ext uri="{D42A27DB-BD31-4B8C-83A1-F6EECF244321}">
                <p14:modId xmlns:p14="http://schemas.microsoft.com/office/powerpoint/2010/main" val="1800330590"/>
              </p:ext>
            </p:extLst>
          </p:nvPr>
        </p:nvGraphicFramePr>
        <p:xfrm>
          <a:off x="9505063" y="4003622"/>
          <a:ext cx="2028924" cy="624840"/>
        </p:xfrm>
        <a:graphic>
          <a:graphicData uri="http://schemas.openxmlformats.org/drawingml/2006/table">
            <a:tbl>
              <a:tblPr>
                <a:tableStyleId>{2D5ABB26-0587-4C30-8999-92F81FD0307C}</a:tableStyleId>
              </a:tblPr>
              <a:tblGrid>
                <a:gridCol w="2028924">
                  <a:extLst>
                    <a:ext uri="{9D8B030D-6E8A-4147-A177-3AD203B41FA5}">
                      <a16:colId xmlns:a16="http://schemas.microsoft.com/office/drawing/2014/main" val="2305700788"/>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500" b="1" i="0" u="none" strike="noStrike" kern="1200" cap="none" spc="0" normalizeH="0" baseline="0" noProof="0" dirty="0">
                          <a:ln>
                            <a:noFill/>
                          </a:ln>
                          <a:solidFill>
                            <a:schemeClr val="bg1"/>
                          </a:solidFill>
                          <a:effectLst>
                            <a:outerShdw blurRad="60007" dist="310007" dir="7680000" sy="30000" kx="1300200" algn="ctr" rotWithShape="0">
                              <a:prstClr val="black">
                                <a:alpha val="32000"/>
                              </a:prstClr>
                            </a:outerShdw>
                          </a:effectLst>
                          <a:uLnTx/>
                          <a:uFillTx/>
                          <a:latin typeface="Myriad Pro" panose="020B0503030403020204" charset="0"/>
                        </a:rPr>
                        <a:t>41%</a:t>
                      </a:r>
                      <a:endParaRP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134457952"/>
                  </a:ext>
                </a:extLst>
              </a:tr>
            </a:tbl>
          </a:graphicData>
        </a:graphic>
      </p:graphicFrame>
      <p:graphicFrame>
        <p:nvGraphicFramePr>
          <p:cNvPr id="13" name="Tableau 12" descr="Set Id=&quot;9c9312094e344c3c9a55510cea93f861&quot;&#10;&#10;Set ContentTip=&quot;TAB_C9_NAT_ST_LANDES&quot;&#10;">
            <a:extLst>
              <a:ext uri="{FF2B5EF4-FFF2-40B4-BE49-F238E27FC236}">
                <a16:creationId xmlns:a16="http://schemas.microsoft.com/office/drawing/2014/main" id="{3E8C02BF-627A-B8C6-154D-2B2122396295}"/>
              </a:ext>
            </a:extLst>
          </p:cNvPr>
          <p:cNvGraphicFramePr>
            <a:graphicFrameLocks noGrp="1"/>
          </p:cNvGraphicFramePr>
          <p:nvPr>
            <p:extLst>
              <p:ext uri="{D42A27DB-BD31-4B8C-83A1-F6EECF244321}">
                <p14:modId xmlns:p14="http://schemas.microsoft.com/office/powerpoint/2010/main" val="262812980"/>
              </p:ext>
            </p:extLst>
          </p:nvPr>
        </p:nvGraphicFramePr>
        <p:xfrm>
          <a:off x="697845" y="3114252"/>
          <a:ext cx="2286894" cy="1005840"/>
        </p:xfrm>
        <a:graphic>
          <a:graphicData uri="http://schemas.openxmlformats.org/drawingml/2006/table">
            <a:tbl>
              <a:tblPr>
                <a:tableStyleId>{2D5ABB26-0587-4C30-8999-92F81FD0307C}</a:tableStyleId>
              </a:tblPr>
              <a:tblGrid>
                <a:gridCol w="2286894">
                  <a:extLst>
                    <a:ext uri="{9D8B030D-6E8A-4147-A177-3AD203B41FA5}">
                      <a16:colId xmlns:a16="http://schemas.microsoft.com/office/drawing/2014/main" val="2305700788"/>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schemeClr val="bg1"/>
                          </a:solidFill>
                          <a:effectLst>
                            <a:outerShdw blurRad="60007" dist="310007" dir="7680000" sy="30000" kx="1300200" algn="ctr" rotWithShape="0">
                              <a:prstClr val="black">
                                <a:alpha val="32000"/>
                              </a:prstClr>
                            </a:outerShdw>
                          </a:effectLst>
                          <a:uLnTx/>
                          <a:uFillTx/>
                          <a:latin typeface="Myriad Pro" panose="020B0503030403020204" charset="0"/>
                        </a:rPr>
                        <a:t>76%</a:t>
                      </a:r>
                      <a:r>
                        <a:rPr kumimoji="0" lang="fr-FR" sz="1400" b="1" i="0" u="none" strike="noStrike" kern="1200" cap="none" spc="0" normalizeH="0" baseline="0" noProof="0" dirty="0">
                          <a:ln>
                            <a:noFill/>
                          </a:ln>
                          <a:solidFill>
                            <a:schemeClr val="bg1"/>
                          </a:solidFill>
                          <a:effectLst>
                            <a:outerShdw blurRad="60007" dist="310007" dir="7680000" sy="30000" kx="1300200" algn="ctr" rotWithShape="0">
                              <a:prstClr val="black">
                                <a:alpha val="32000"/>
                              </a:prstClr>
                            </a:outerShdw>
                          </a:effectLst>
                          <a:uLnTx/>
                          <a:uFillTx/>
                          <a:latin typeface="Wingdings 3"/>
                        </a:rPr>
                        <a:t>p</a:t>
                      </a:r>
                      <a:r>
                        <a:rPr kumimoji="0" lang="fr-FR" sz="1400" b="1" i="0" u="none" strike="noStrike" kern="1200" cap="none" spc="0" normalizeH="0" baseline="0" noProof="0" dirty="0">
                          <a:ln>
                            <a:noFill/>
                          </a:ln>
                          <a:solidFill>
                            <a:schemeClr val="bg1"/>
                          </a:solidFill>
                          <a:effectLst>
                            <a:outerShdw blurRad="60007" dist="310007" dir="7680000" sy="30000" kx="1300200" algn="ctr" rotWithShape="0">
                              <a:prstClr val="black">
                                <a:alpha val="32000"/>
                              </a:prstClr>
                            </a:outerShdw>
                          </a:effectLst>
                          <a:uLnTx/>
                          <a:uFillTx/>
                          <a:latin typeface="Myriad Pro" panose="020B0503030403020204" charset="0"/>
                        </a:rPr>
                        <a:t>+3</a:t>
                      </a:r>
                      <a:endParaRP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134457952"/>
                  </a:ext>
                </a:extLst>
              </a:tr>
            </a:tbl>
          </a:graphicData>
        </a:graphic>
      </p:graphicFrame>
      <p:graphicFrame>
        <p:nvGraphicFramePr>
          <p:cNvPr id="15" name="Tableau 14" descr="Set Id=&quot;e0ffe993bbbe4fbbac400a92525615a9&quot;&#10;&#10;Set ContentTip=&quot;TAB_C9_NAT_TRES_LANDES&quot;&#10;">
            <a:extLst>
              <a:ext uri="{FF2B5EF4-FFF2-40B4-BE49-F238E27FC236}">
                <a16:creationId xmlns:a16="http://schemas.microsoft.com/office/drawing/2014/main" id="{35B6F75D-BAD9-ACAC-8915-1C9C896C9BE3}"/>
              </a:ext>
            </a:extLst>
          </p:cNvPr>
          <p:cNvGraphicFramePr>
            <a:graphicFrameLocks noGrp="1"/>
          </p:cNvGraphicFramePr>
          <p:nvPr>
            <p:extLst>
              <p:ext uri="{D42A27DB-BD31-4B8C-83A1-F6EECF244321}">
                <p14:modId xmlns:p14="http://schemas.microsoft.com/office/powerpoint/2010/main" val="1938931559"/>
              </p:ext>
            </p:extLst>
          </p:nvPr>
        </p:nvGraphicFramePr>
        <p:xfrm>
          <a:off x="3438312" y="3960072"/>
          <a:ext cx="1929674" cy="624840"/>
        </p:xfrm>
        <a:graphic>
          <a:graphicData uri="http://schemas.openxmlformats.org/drawingml/2006/table">
            <a:tbl>
              <a:tblPr>
                <a:tableStyleId>{2D5ABB26-0587-4C30-8999-92F81FD0307C}</a:tableStyleId>
              </a:tblPr>
              <a:tblGrid>
                <a:gridCol w="1929674">
                  <a:extLst>
                    <a:ext uri="{9D8B030D-6E8A-4147-A177-3AD203B41FA5}">
                      <a16:colId xmlns:a16="http://schemas.microsoft.com/office/drawing/2014/main" val="2305700788"/>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500" b="1" i="0" u="none" strike="noStrike" kern="1200" cap="none" spc="0" normalizeH="0" baseline="0" noProof="0" dirty="0">
                          <a:ln>
                            <a:noFill/>
                          </a:ln>
                          <a:solidFill>
                            <a:schemeClr val="bg1"/>
                          </a:solidFill>
                          <a:effectLst>
                            <a:outerShdw blurRad="60007" dist="310007" dir="7680000" sy="30000" kx="1300200" algn="ctr" rotWithShape="0">
                              <a:prstClr val="black">
                                <a:alpha val="32000"/>
                              </a:prstClr>
                            </a:outerShdw>
                          </a:effectLst>
                          <a:uLnTx/>
                          <a:uFillTx/>
                          <a:latin typeface="Myriad Pro" panose="020B0503030403020204" charset="0"/>
                        </a:rPr>
                        <a:t>40%</a:t>
                      </a:r>
                      <a:r>
                        <a:rPr kumimoji="0" lang="fr-FR" sz="1400" b="1" i="0" u="none" strike="noStrike" kern="1200" cap="none" spc="0" normalizeH="0" baseline="0" noProof="0" dirty="0">
                          <a:ln>
                            <a:noFill/>
                          </a:ln>
                          <a:solidFill>
                            <a:schemeClr val="bg1"/>
                          </a:solidFill>
                          <a:effectLst>
                            <a:outerShdw blurRad="60007" dist="310007" dir="7680000" sy="30000" kx="1300200" algn="ctr" rotWithShape="0">
                              <a:prstClr val="black">
                                <a:alpha val="32000"/>
                              </a:prstClr>
                            </a:outerShdw>
                          </a:effectLst>
                          <a:uLnTx/>
                          <a:uFillTx/>
                          <a:latin typeface="Wingdings 3"/>
                        </a:rPr>
                        <a:t>p</a:t>
                      </a:r>
                      <a:r>
                        <a:rPr kumimoji="0" lang="fr-FR" sz="1400" b="1" i="0" u="none" strike="noStrike" kern="1200" cap="none" spc="0" normalizeH="0" baseline="0" noProof="0" dirty="0">
                          <a:ln>
                            <a:noFill/>
                          </a:ln>
                          <a:solidFill>
                            <a:schemeClr val="bg1"/>
                          </a:solidFill>
                          <a:effectLst>
                            <a:outerShdw blurRad="60007" dist="310007" dir="7680000" sy="30000" kx="1300200" algn="ctr" rotWithShape="0">
                              <a:prstClr val="black">
                                <a:alpha val="32000"/>
                              </a:prstClr>
                            </a:outerShdw>
                          </a:effectLst>
                          <a:uLnTx/>
                          <a:uFillTx/>
                          <a:latin typeface="Myriad Pro" panose="020B0503030403020204" charset="0"/>
                        </a:rPr>
                        <a:t>+4</a:t>
                      </a:r>
                      <a:endParaRPr/>
                    </a:p>
                  </a:txBody>
                  <a:tcP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134457952"/>
                  </a:ext>
                </a:extLst>
              </a:tr>
            </a:tbl>
          </a:graphicData>
        </a:graphic>
      </p:graphicFrame>
      <p:sp>
        <p:nvSpPr>
          <p:cNvPr id="4" name="TextBox 2">
            <a:extLst>
              <a:ext uri="{FF2B5EF4-FFF2-40B4-BE49-F238E27FC236}">
                <a16:creationId xmlns:a16="http://schemas.microsoft.com/office/drawing/2014/main" id="{5312E8B2-D0B9-BFEC-F4DB-2C5B419956D5}"/>
              </a:ext>
            </a:extLst>
          </p:cNvPr>
          <p:cNvSpPr txBox="1"/>
          <p:nvPr/>
        </p:nvSpPr>
        <p:spPr>
          <a:xfrm>
            <a:off x="8609925" y="6548765"/>
            <a:ext cx="329072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schemeClr val="tx1">
                    <a:lumMod val="75000"/>
                    <a:lumOff val="25000"/>
                  </a:schemeClr>
                </a:solidFill>
                <a:effectLst/>
                <a:uLnTx/>
                <a:uFillTx/>
                <a:latin typeface="Myriad Pro" panose="020B0503030403020204" pitchFamily="34" charset="0"/>
                <a:ea typeface="+mn-ea"/>
                <a:cs typeface="+mn-cs"/>
                <a:sym typeface="Wingdings 3" panose="05040102010807070707" pitchFamily="18" charset="2"/>
              </a:rPr>
              <a:t></a:t>
            </a:r>
            <a:r>
              <a:rPr kumimoji="0" lang="fr-FR" sz="1050" b="0" i="0" u="none" strike="noStrike" kern="1200" cap="none" spc="0" normalizeH="0" baseline="0" noProof="0" dirty="0">
                <a:ln>
                  <a:noFill/>
                </a:ln>
                <a:solidFill>
                  <a:schemeClr val="tx1">
                    <a:lumMod val="75000"/>
                    <a:lumOff val="25000"/>
                  </a:schemeClr>
                </a:solidFill>
                <a:effectLst/>
                <a:uLnTx/>
                <a:uFillTx/>
                <a:latin typeface="Myriad Pro" panose="020B0503030403020204"/>
                <a:ea typeface="+mn-ea"/>
                <a:cs typeface="+mn-cs"/>
                <a:sym typeface="Wingdings 3" panose="05040102010807070707" pitchFamily="18" charset="2"/>
              </a:rPr>
              <a:t> </a:t>
            </a:r>
            <a:r>
              <a:rPr kumimoji="0" lang="fr-FR" sz="100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sym typeface="Wingdings 3" panose="05040102010807070707" pitchFamily="18" charset="2"/>
              </a:rPr>
              <a:t>/</a:t>
            </a:r>
            <a:r>
              <a:rPr kumimoji="0" lang="fr-FR" sz="1050" b="0" i="0" u="none" strike="noStrike" kern="1200" cap="none" spc="0" normalizeH="0" baseline="0" noProof="0" dirty="0">
                <a:ln>
                  <a:noFill/>
                </a:ln>
                <a:solidFill>
                  <a:schemeClr val="tx1">
                    <a:lumMod val="75000"/>
                    <a:lumOff val="25000"/>
                  </a:schemeClr>
                </a:solidFill>
                <a:effectLst/>
                <a:uLnTx/>
                <a:uFillTx/>
                <a:latin typeface="Myriad Pro" panose="020B0503030403020204"/>
                <a:ea typeface="+mn-ea"/>
                <a:cs typeface="+mn-cs"/>
                <a:sym typeface="Wingdings 3" panose="05040102010807070707" pitchFamily="18" charset="2"/>
              </a:rPr>
              <a:t> </a:t>
            </a:r>
            <a:r>
              <a:rPr kumimoji="0" lang="fr-FR" sz="1050" b="0" i="0" u="none" strike="noStrike" kern="1200" cap="none" spc="0" normalizeH="0" baseline="0" noProof="0" dirty="0">
                <a:ln>
                  <a:noFill/>
                </a:ln>
                <a:solidFill>
                  <a:schemeClr val="tx1">
                    <a:lumMod val="75000"/>
                    <a:lumOff val="25000"/>
                  </a:schemeClr>
                </a:solidFill>
                <a:effectLst/>
                <a:uLnTx/>
                <a:uFillTx/>
                <a:latin typeface="Myriad Pro" panose="020B0503030403020204" pitchFamily="34" charset="0"/>
                <a:ea typeface="+mn-ea"/>
                <a:cs typeface="+mn-cs"/>
                <a:sym typeface="Wingdings 3" panose="05040102010807070707" pitchFamily="18" charset="2"/>
              </a:rPr>
              <a:t></a:t>
            </a:r>
            <a:r>
              <a:rPr kumimoji="0" lang="fr-FR" sz="1050" b="0" i="0" u="none" strike="noStrike" kern="1200" cap="none" spc="0" normalizeH="0" baseline="0" noProof="0" dirty="0">
                <a:ln>
                  <a:noFill/>
                </a:ln>
                <a:solidFill>
                  <a:schemeClr val="tx1">
                    <a:lumMod val="75000"/>
                    <a:lumOff val="25000"/>
                  </a:schemeClr>
                </a:solidFill>
                <a:effectLst/>
                <a:uLnTx/>
                <a:uFillTx/>
                <a:latin typeface="Myriad Pro" panose="020B0503030403020204"/>
                <a:ea typeface="+mn-ea"/>
                <a:cs typeface="+mn-cs"/>
                <a:sym typeface="Wingdings 3" panose="05040102010807070707" pitchFamily="18" charset="2"/>
              </a:rPr>
              <a:t> </a:t>
            </a:r>
            <a:r>
              <a:rPr lang="fr-FR" sz="1100" dirty="0">
                <a:solidFill>
                  <a:schemeClr val="tx1">
                    <a:lumMod val="75000"/>
                    <a:lumOff val="25000"/>
                  </a:schemeClr>
                </a:solidFill>
                <a:latin typeface="Myriad Pro" panose="020B0503030403020204"/>
                <a:ea typeface="+mn-ea"/>
                <a:cs typeface="+mn-cs"/>
                <a:sym typeface="Wingdings 3" panose="05040102010807070707" pitchFamily="18" charset="2"/>
              </a:rPr>
              <a:t>é</a:t>
            </a:r>
            <a:r>
              <a:rPr kumimoji="0" lang="fr-FR" sz="1100" b="0" i="0" u="none" strike="noStrike" kern="1200" cap="none" spc="0" normalizeH="0" baseline="0" noProof="0" dirty="0">
                <a:ln>
                  <a:noFill/>
                </a:ln>
                <a:solidFill>
                  <a:schemeClr val="tx1">
                    <a:lumMod val="75000"/>
                    <a:lumOff val="25000"/>
                  </a:schemeClr>
                </a:solidFill>
                <a:effectLst/>
                <a:uLnTx/>
                <a:uFillTx/>
                <a:latin typeface="Myriad Pro" panose="020B0503030403020204"/>
              </a:rPr>
              <a:t>volutions par rapport à la vague de 2022</a:t>
            </a:r>
          </a:p>
        </p:txBody>
      </p:sp>
    </p:spTree>
    <p:extLst>
      <p:ext uri="{BB962C8B-B14F-4D97-AF65-F5344CB8AC3E}">
        <p14:creationId xmlns:p14="http://schemas.microsoft.com/office/powerpoint/2010/main" val="2795718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8850A8-A43F-97B0-E4E5-06031319C1B2}"/>
              </a:ext>
            </a:extLst>
          </p:cNvPr>
          <p:cNvSpPr/>
          <p:nvPr/>
        </p:nvSpPr>
        <p:spPr>
          <a:xfrm>
            <a:off x="0" y="0"/>
            <a:ext cx="12192000" cy="6865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 5">
            <a:extLst>
              <a:ext uri="{FF2B5EF4-FFF2-40B4-BE49-F238E27FC236}">
                <a16:creationId xmlns:a16="http://schemas.microsoft.com/office/drawing/2014/main" id="{926C8323-102D-EAAA-4183-E396FCAEC6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9333" y="3180492"/>
            <a:ext cx="2333296" cy="1675306"/>
          </a:xfrm>
          <a:prstGeom prst="rect">
            <a:avLst/>
          </a:prstGeom>
        </p:spPr>
      </p:pic>
      <p:sp>
        <p:nvSpPr>
          <p:cNvPr id="10" name="ZoneTexte 9">
            <a:extLst>
              <a:ext uri="{FF2B5EF4-FFF2-40B4-BE49-F238E27FC236}">
                <a16:creationId xmlns:a16="http://schemas.microsoft.com/office/drawing/2014/main" id="{324D7FA4-7CEA-C71A-733E-A9D6C34D8E46}"/>
              </a:ext>
            </a:extLst>
          </p:cNvPr>
          <p:cNvSpPr txBox="1"/>
          <p:nvPr/>
        </p:nvSpPr>
        <p:spPr>
          <a:xfrm>
            <a:off x="1765193" y="4570881"/>
            <a:ext cx="317907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44546A"/>
                </a:solidFill>
                <a:effectLst/>
                <a:uLnTx/>
                <a:uFillTx/>
                <a:latin typeface="Calibri" panose="020F0502020204030204"/>
                <a:ea typeface="+mn-ea"/>
                <a:cs typeface="+mn-cs"/>
              </a:rPr>
              <a:t>Contact départemental :</a:t>
            </a:r>
            <a:endParaRPr kumimoji="0" lang="fr-FR" sz="1800"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9B0690E-BAA0-7E7D-4924-41BE8D4CA3F1}"/>
              </a:ext>
            </a:extLst>
          </p:cNvPr>
          <p:cNvSpPr/>
          <p:nvPr/>
        </p:nvSpPr>
        <p:spPr>
          <a:xfrm>
            <a:off x="1765193" y="4940213"/>
            <a:ext cx="3211546" cy="1754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A remplir par l’UDAF</a:t>
            </a:r>
          </a:p>
        </p:txBody>
      </p:sp>
      <p:sp>
        <p:nvSpPr>
          <p:cNvPr id="4" name="ZoneTexte 3">
            <a:extLst>
              <a:ext uri="{FF2B5EF4-FFF2-40B4-BE49-F238E27FC236}">
                <a16:creationId xmlns:a16="http://schemas.microsoft.com/office/drawing/2014/main" id="{B3E3704A-FAFA-F201-1796-9CB1F00ECC13}"/>
              </a:ext>
            </a:extLst>
          </p:cNvPr>
          <p:cNvSpPr txBox="1"/>
          <p:nvPr/>
        </p:nvSpPr>
        <p:spPr>
          <a:xfrm>
            <a:off x="7254826" y="4739520"/>
            <a:ext cx="4626044"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44546A"/>
                </a:solidFill>
                <a:effectLst/>
                <a:uLnTx/>
                <a:uFillTx/>
                <a:latin typeface="Calibri" panose="020F0502020204030204"/>
                <a:ea typeface="+mn-ea"/>
                <a:cs typeface="+mn-cs"/>
              </a:rPr>
              <a:t>Directeur des études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Myriad Pro" panose="020B0503030403020204" pitchFamily="34" charset="0"/>
                <a:ea typeface="Calibri" panose="020F0502020204030204" pitchFamily="34" charset="0"/>
                <a:cs typeface="+mn-cs"/>
              </a:rPr>
              <a:t>Jean-Philippe Vallat</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hlinkClick r:id="rId3"/>
              </a:rPr>
              <a:t>jpvallat@unaf.fr</a:t>
            </a:r>
            <a:endParaRPr kumimoji="0" lang="fr-FR"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44546A"/>
                </a:solidFill>
                <a:effectLst/>
                <a:uLnTx/>
                <a:uFillTx/>
                <a:latin typeface="Calibri" panose="020F0502020204030204"/>
                <a:ea typeface="+mn-ea"/>
                <a:cs typeface="+mn-cs"/>
              </a:rPr>
              <a:t>Contact presse :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Myriad Pro" panose="020B0503030403020204" pitchFamily="34" charset="0"/>
                <a:ea typeface="Calibri" panose="020F0502020204030204" pitchFamily="34" charset="0"/>
                <a:cs typeface="+mn-cs"/>
              </a:rPr>
              <a:t>Laure Mondet</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hlinkClick r:id="rId4"/>
              </a:rPr>
              <a:t>lmondet@unaf.fr</a:t>
            </a:r>
            <a:endParaRPr kumimoji="0" lang="fr-FR" sz="18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p:txBody>
      </p:sp>
      <p:pic>
        <p:nvPicPr>
          <p:cNvPr id="12" name="Image 11">
            <a:extLst>
              <a:ext uri="{FF2B5EF4-FFF2-40B4-BE49-F238E27FC236}">
                <a16:creationId xmlns:a16="http://schemas.microsoft.com/office/drawing/2014/main" id="{A7B93739-19CA-CFF5-6206-16B0125D81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2833" y="3061858"/>
            <a:ext cx="2268000" cy="1602342"/>
          </a:xfrm>
          <a:prstGeom prst="rect">
            <a:avLst/>
          </a:prstGeom>
        </p:spPr>
      </p:pic>
      <p:graphicFrame>
        <p:nvGraphicFramePr>
          <p:cNvPr id="3" name="Tableau 8" descr="&#10;&#10;Set Id=&quot;ae04f2ee5bf2463e9d5ceaa23d23d270&quot;&#10;&#10;Set ContentTip=&quot;ANNOTE_S31TOT_LANDES&quot;&#10;">
            <a:extLst>
              <a:ext uri="{FF2B5EF4-FFF2-40B4-BE49-F238E27FC236}">
                <a16:creationId xmlns:a16="http://schemas.microsoft.com/office/drawing/2014/main" id="{F1B9F851-30B7-E208-D8EC-5E1BD66183B2}"/>
              </a:ext>
            </a:extLst>
          </p:cNvPr>
          <p:cNvGraphicFramePr>
            <a:graphicFrameLocks noGrp="1"/>
          </p:cNvGraphicFramePr>
          <p:nvPr>
            <p:extLst>
              <p:ext uri="{D42A27DB-BD31-4B8C-83A1-F6EECF244321}">
                <p14:modId xmlns:p14="http://schemas.microsoft.com/office/powerpoint/2010/main" val="3797360847"/>
              </p:ext>
            </p:extLst>
          </p:nvPr>
        </p:nvGraphicFramePr>
        <p:xfrm>
          <a:off x="4874590" y="2786140"/>
          <a:ext cx="309880" cy="224551"/>
        </p:xfrm>
        <a:graphic>
          <a:graphicData uri="http://schemas.openxmlformats.org/drawingml/2006/table">
            <a:tbl>
              <a:tblPr>
                <a:tableStyleId>{2D5ABB26-0587-4C30-8999-92F81FD0307C}</a:tableStyleId>
              </a:tblPr>
              <a:tblGrid>
                <a:gridCol w="309880">
                  <a:extLst>
                    <a:ext uri="{9D8B030D-6E8A-4147-A177-3AD203B41FA5}">
                      <a16:colId xmlns:a16="http://schemas.microsoft.com/office/drawing/2014/main" val="599465535"/>
                    </a:ext>
                  </a:extLst>
                </a:gridCol>
              </a:tblGrid>
              <a:tr h="224551">
                <a:tc>
                  <a:txBody>
                    <a:bodyPr/>
                    <a:lstStyle/>
                    <a:p>
                      <a:r>
                        <a:rPr lang="fr-FR" sz="800" dirty="0"/>
                        <a:t> </a:t>
                      </a:r>
                      <a:endParaRPr/>
                    </a:p>
                  </a:txBody>
                  <a:tcPr/>
                </a:tc>
                <a:extLst>
                  <a:ext uri="{0D108BD9-81ED-4DB2-BD59-A6C34878D82A}">
                    <a16:rowId xmlns:a16="http://schemas.microsoft.com/office/drawing/2014/main" val="1675652986"/>
                  </a:ext>
                </a:extLst>
              </a:tr>
            </a:tbl>
          </a:graphicData>
        </a:graphic>
      </p:graphicFrame>
      <p:grpSp>
        <p:nvGrpSpPr>
          <p:cNvPr id="11" name="Groupe 10">
            <a:extLst>
              <a:ext uri="{FF2B5EF4-FFF2-40B4-BE49-F238E27FC236}">
                <a16:creationId xmlns:a16="http://schemas.microsoft.com/office/drawing/2014/main" id="{15272BDF-5816-D330-A340-63086CC0BD7B}"/>
              </a:ext>
            </a:extLst>
          </p:cNvPr>
          <p:cNvGrpSpPr/>
          <p:nvPr/>
        </p:nvGrpSpPr>
        <p:grpSpPr>
          <a:xfrm>
            <a:off x="3143192" y="364154"/>
            <a:ext cx="6014247" cy="2448589"/>
            <a:chOff x="2640149" y="1597080"/>
            <a:chExt cx="7266062" cy="3093636"/>
          </a:xfrm>
        </p:grpSpPr>
        <p:pic>
          <p:nvPicPr>
            <p:cNvPr id="14" name="Image 13">
              <a:extLst>
                <a:ext uri="{FF2B5EF4-FFF2-40B4-BE49-F238E27FC236}">
                  <a16:creationId xmlns:a16="http://schemas.microsoft.com/office/drawing/2014/main" id="{17E6E87E-54B6-4F11-1F1C-4E5D110487BF}"/>
                </a:ext>
              </a:extLst>
            </p:cNvPr>
            <p:cNvPicPr>
              <a:picLocks noChangeAspect="1"/>
            </p:cNvPicPr>
            <p:nvPr/>
          </p:nvPicPr>
          <p:blipFill rotWithShape="1">
            <a:blip r:embed="rId6"/>
            <a:srcRect b="19986"/>
            <a:stretch/>
          </p:blipFill>
          <p:spPr>
            <a:xfrm>
              <a:off x="2640149" y="1597080"/>
              <a:ext cx="6911701" cy="2344300"/>
            </a:xfrm>
            <a:prstGeom prst="rect">
              <a:avLst/>
            </a:prstGeom>
          </p:spPr>
        </p:pic>
        <p:sp>
          <p:nvSpPr>
            <p:cNvPr id="15" name="ZoneTexte 14">
              <a:extLst>
                <a:ext uri="{FF2B5EF4-FFF2-40B4-BE49-F238E27FC236}">
                  <a16:creationId xmlns:a16="http://schemas.microsoft.com/office/drawing/2014/main" id="{C6756F23-2478-323E-CED0-F60843B8D2F6}"/>
                </a:ext>
              </a:extLst>
            </p:cNvPr>
            <p:cNvSpPr txBox="1"/>
            <p:nvPr/>
          </p:nvSpPr>
          <p:spPr>
            <a:xfrm>
              <a:off x="4127832" y="3951890"/>
              <a:ext cx="5778379" cy="73882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3200" b="1" dirty="0">
                  <a:solidFill>
                    <a:prstClr val="black"/>
                  </a:solidFill>
                  <a:latin typeface="Myriad Pro" panose="020B0503030403020204"/>
                  <a:cs typeface="Aharoni" panose="02010803020104030203" pitchFamily="2" charset="-79"/>
                </a:rPr>
                <a:t>Des Landes</a:t>
              </a:r>
              <a:endParaRPr kumimoji="0" lang="fr-FR" sz="3200" b="1" i="0" u="none" strike="noStrike" kern="1200" cap="none" spc="0" normalizeH="0" baseline="0" noProof="0" dirty="0">
                <a:ln>
                  <a:noFill/>
                </a:ln>
                <a:solidFill>
                  <a:prstClr val="black"/>
                </a:solidFill>
                <a:effectLst/>
                <a:uLnTx/>
                <a:uFillTx/>
                <a:latin typeface="Myriad Pro" panose="020B0503030403020204"/>
                <a:cs typeface="Aharoni" panose="02010803020104030203" pitchFamily="2" charset="-79"/>
              </a:endParaRPr>
            </a:p>
          </p:txBody>
        </p:sp>
      </p:grpSp>
    </p:spTree>
    <p:extLst>
      <p:ext uri="{BB962C8B-B14F-4D97-AF65-F5344CB8AC3E}">
        <p14:creationId xmlns:p14="http://schemas.microsoft.com/office/powerpoint/2010/main" val="1851481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085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space réservé du texte 2">
            <a:extLst>
              <a:ext uri="{FF2B5EF4-FFF2-40B4-BE49-F238E27FC236}">
                <a16:creationId xmlns:a16="http://schemas.microsoft.com/office/drawing/2014/main" id="{EB239125-0DBE-AEE9-7216-1AFE7D7755AA}"/>
              </a:ext>
            </a:extLst>
          </p:cNvPr>
          <p:cNvSpPr>
            <a:spLocks noGrp="1"/>
          </p:cNvSpPr>
          <p:nvPr>
            <p:ph type="body" sz="quarter" idx="10"/>
          </p:nvPr>
        </p:nvSpPr>
        <p:spPr>
          <a:xfrm>
            <a:off x="1020533" y="252000"/>
            <a:ext cx="2843255" cy="720000"/>
          </a:xfrm>
        </p:spPr>
        <p:txBody>
          <a:bodyPr/>
          <a:lstStyle/>
          <a:p>
            <a:r>
              <a:rPr lang="fr-FR" dirty="0"/>
              <a:t>Méthodologie</a:t>
            </a:r>
          </a:p>
        </p:txBody>
      </p:sp>
      <p:graphicFrame>
        <p:nvGraphicFramePr>
          <p:cNvPr id="6" name="Tableau 5" descr="Set Id=&quot;53f2c5deffae4702ab8e8a679026e0aa&quot;&#10;">
            <a:extLst>
              <a:ext uri="{FF2B5EF4-FFF2-40B4-BE49-F238E27FC236}">
                <a16:creationId xmlns:a16="http://schemas.microsoft.com/office/drawing/2014/main" id="{F81416E0-E835-A788-1B8B-BF4BAA8242EA}"/>
              </a:ext>
            </a:extLst>
          </p:cNvPr>
          <p:cNvGraphicFramePr>
            <a:graphicFrameLocks noGrp="1"/>
          </p:cNvGraphicFramePr>
          <p:nvPr>
            <p:extLst>
              <p:ext uri="{D42A27DB-BD31-4B8C-83A1-F6EECF244321}">
                <p14:modId xmlns:p14="http://schemas.microsoft.com/office/powerpoint/2010/main" val="1521860120"/>
              </p:ext>
            </p:extLst>
          </p:nvPr>
        </p:nvGraphicFramePr>
        <p:xfrm>
          <a:off x="1337134" y="1348654"/>
          <a:ext cx="10117549" cy="3330628"/>
        </p:xfrm>
        <a:graphic>
          <a:graphicData uri="http://schemas.openxmlformats.org/drawingml/2006/table">
            <a:tbl>
              <a:tblPr>
                <a:tableStyleId>{5C22544A-7EE6-4342-B048-85BDC9FD1C3A}</a:tableStyleId>
              </a:tblPr>
              <a:tblGrid>
                <a:gridCol w="10117549">
                  <a:extLst>
                    <a:ext uri="{9D8B030D-6E8A-4147-A177-3AD203B41FA5}">
                      <a16:colId xmlns:a16="http://schemas.microsoft.com/office/drawing/2014/main" val="4094620318"/>
                    </a:ext>
                  </a:extLst>
                </a:gridCol>
              </a:tblGrid>
              <a:tr h="779623">
                <a:tc>
                  <a:txBody>
                    <a:bodyPr/>
                    <a:lstStyle/>
                    <a:p>
                      <a:pPr marL="176400" marR="0" lvl="0" indent="0" algn="l" defTabSz="908050" rtl="0" eaLnBrk="1" fontAlgn="auto" latinLnBrk="0" hangingPunct="1">
                        <a:lnSpc>
                          <a:spcPct val="100000"/>
                        </a:lnSpc>
                        <a:spcBef>
                          <a:spcPts val="0"/>
                        </a:spcBef>
                        <a:spcAft>
                          <a:spcPts val="0"/>
                        </a:spcAft>
                        <a:buClr>
                          <a:prstClr val="black">
                            <a:lumMod val="85000"/>
                            <a:lumOff val="15000"/>
                          </a:prstClr>
                        </a:buClr>
                        <a:buSzPct val="120000"/>
                        <a:buFont typeface="Webdings" pitchFamily="18" charset="2"/>
                        <a:buNone/>
                        <a:tabLst>
                          <a:tab pos="4090988" algn="l"/>
                        </a:tabLst>
                        <a:defRPr/>
                      </a:pPr>
                      <a:r>
                        <a:rPr kumimoji="0" lang="fr-FR" altLang="fr-FR" sz="1100" b="0" i="0" u="none" strike="noStrike" kern="0" cap="none" spc="0" normalizeH="0" baseline="0" noProof="0" dirty="0">
                          <a:ln>
                            <a:noFill/>
                          </a:ln>
                          <a:solidFill>
                            <a:sysClr val="windowText" lastClr="000000"/>
                          </a:solidFill>
                          <a:effectLst/>
                          <a:uLnTx/>
                          <a:uFillTx/>
                          <a:latin typeface="Myriad Pro" panose="020B0503030403020204" charset="0"/>
                          <a:ea typeface="+mn-ea"/>
                          <a:cs typeface="+mn-cs"/>
                        </a:rPr>
                        <a:t>Etude réalisée auprès de </a:t>
                      </a:r>
                      <a:r>
                        <a:rPr kumimoji="0" lang="fr-FR" altLang="fr-FR" sz="1100" b="1" i="0" u="none" strike="noStrike" kern="0" cap="none" spc="0" normalizeH="0" baseline="0" noProof="0" dirty="0">
                          <a:ln>
                            <a:noFill/>
                          </a:ln>
                          <a:solidFill>
                            <a:schemeClr val="accent3"/>
                          </a:solidFill>
                          <a:effectLst/>
                          <a:uLnTx/>
                          <a:uFillTx/>
                          <a:latin typeface="Myriad Pro" panose="020B0503030403020204" charset="0"/>
                          <a:ea typeface="+mn-ea"/>
                          <a:cs typeface="+mn-cs"/>
                        </a:rPr>
                        <a:t>parents </a:t>
                      </a:r>
                      <a:r>
                        <a:rPr lang="fr-FR" altLang="fr-FR" sz="1100" kern="0" dirty="0">
                          <a:solidFill>
                            <a:sysClr val="windowText" lastClr="000000"/>
                          </a:solidFill>
                          <a:latin typeface="Myriad Pro" panose="020B0503030403020204" charset="0"/>
                        </a:rPr>
                        <a:t>de 18 ans et plus avec au moins un enfant de moins de 20 ans au foyer. </a:t>
                      </a:r>
                    </a:p>
                    <a:p>
                      <a:pPr marL="176400" indent="0" defTabSz="908050">
                        <a:buClr>
                          <a:prstClr val="black">
                            <a:lumMod val="85000"/>
                            <a:lumOff val="15000"/>
                          </a:prstClr>
                        </a:buClr>
                        <a:buSzPct val="120000"/>
                        <a:buFont typeface="Webdings" pitchFamily="18" charset="2"/>
                        <a:buNone/>
                        <a:tabLst>
                          <a:tab pos="4090988" algn="l"/>
                        </a:tabLst>
                        <a:defRPr/>
                      </a:pPr>
                      <a:r>
                        <a:rPr lang="fr-FR" altLang="fr-FR" sz="1100" kern="0" dirty="0">
                          <a:latin typeface="Myriad Pro" panose="020B0503030403020204" charset="0"/>
                        </a:rPr>
                        <a:t>Elle est le fruit d’une </a:t>
                      </a:r>
                      <a:r>
                        <a:rPr lang="fr-FR" altLang="fr-FR" sz="1100" b="1" kern="0" dirty="0">
                          <a:solidFill>
                            <a:schemeClr val="accent3"/>
                          </a:solidFill>
                          <a:latin typeface="Myriad Pro" panose="020B0503030403020204" charset="0"/>
                        </a:rPr>
                        <a:t>enquête nationale représentative </a:t>
                      </a:r>
                      <a:r>
                        <a:rPr lang="fr-FR" altLang="fr-FR" sz="1100" kern="0" dirty="0">
                          <a:latin typeface="Myriad Pro" panose="020B0503030403020204" charset="0"/>
                        </a:rPr>
                        <a:t>et d’enquêtes « </a:t>
                      </a:r>
                      <a:r>
                        <a:rPr lang="fr-FR" altLang="fr-FR" sz="1100" b="1" kern="0" dirty="0">
                          <a:solidFill>
                            <a:schemeClr val="accent3"/>
                          </a:solidFill>
                          <a:latin typeface="Myriad Pro" panose="020B0503030403020204" charset="0"/>
                        </a:rPr>
                        <a:t>boost</a:t>
                      </a:r>
                      <a:r>
                        <a:rPr lang="fr-FR" altLang="fr-FR" sz="1100" kern="0" dirty="0">
                          <a:latin typeface="Myriad Pro" panose="020B0503030403020204" charset="0"/>
                        </a:rPr>
                        <a:t> » auprès des départements souscripteurs.</a:t>
                      </a:r>
                      <a:endParaRPr lang="fr-FR" sz="1100" kern="0" dirty="0">
                        <a:latin typeface="Myriad Pro" panose="020B0503030403020204" charset="0"/>
                      </a:endParaRPr>
                    </a:p>
                    <a:p>
                      <a:pPr marL="176400" marR="0" lvl="0" indent="0" algn="l" defTabSz="908050" rtl="0" eaLnBrk="1" fontAlgn="auto" latinLnBrk="0" hangingPunct="1">
                        <a:lnSpc>
                          <a:spcPct val="100000"/>
                        </a:lnSpc>
                        <a:spcBef>
                          <a:spcPts val="0"/>
                        </a:spcBef>
                        <a:spcAft>
                          <a:spcPts val="0"/>
                        </a:spcAft>
                        <a:buClr>
                          <a:prstClr val="black">
                            <a:lumMod val="85000"/>
                            <a:lumOff val="15000"/>
                          </a:prstClr>
                        </a:buClr>
                        <a:buSzPct val="120000"/>
                        <a:buFont typeface="Webdings" pitchFamily="18" charset="2"/>
                        <a:buNone/>
                        <a:tabLst>
                          <a:tab pos="4090988" algn="l"/>
                        </a:tabLst>
                        <a:defRPr/>
                      </a:pPr>
                      <a:r>
                        <a:rPr lang="fr-FR" altLang="fr-FR" sz="1100" kern="0" dirty="0">
                          <a:solidFill>
                            <a:sysClr val="windowText" lastClr="000000"/>
                          </a:solidFill>
                          <a:latin typeface="Myriad Pro" panose="020B0503030403020204" charset="0"/>
                        </a:rPr>
                        <a:t>Elle comprend </a:t>
                      </a:r>
                      <a:r>
                        <a:rPr lang="fr-FR" altLang="fr-FR" sz="1100" b="1" kern="0" dirty="0">
                          <a:solidFill>
                            <a:srgbClr val="128EAB"/>
                          </a:solidFill>
                          <a:latin typeface="Myriad Pro" panose="020B0503030403020204" charset="0"/>
                        </a:rPr>
                        <a:t>1248 parents </a:t>
                      </a:r>
                      <a:r>
                        <a:rPr lang="fr-FR" altLang="fr-FR" sz="1100" kern="0" dirty="0">
                          <a:solidFill>
                            <a:sysClr val="windowText" lastClr="000000"/>
                          </a:solidFill>
                          <a:latin typeface="Myriad Pro" panose="020B0503030403020204" charset="0"/>
                        </a:rPr>
                        <a:t>habitant dans </a:t>
                      </a:r>
                      <a:r>
                        <a:rPr lang="fr-FR" altLang="fr-FR" sz="1100" b="1" kern="0" dirty="0">
                          <a:solidFill>
                            <a:schemeClr val="accent3"/>
                          </a:solidFill>
                          <a:latin typeface="Myriad Pro" panose="020B0503030403020204" charset="0"/>
                        </a:rPr>
                        <a:t>la région de la Nouvelle Aquitaine </a:t>
                      </a:r>
                      <a:r>
                        <a:rPr lang="fr-FR" altLang="fr-FR" sz="1100" kern="0" dirty="0">
                          <a:latin typeface="Myriad Pro" panose="020B0503030403020204" charset="0"/>
                        </a:rPr>
                        <a:t>et </a:t>
                      </a:r>
                      <a:r>
                        <a:rPr lang="fr-FR" altLang="fr-FR" sz="1100" b="1" kern="0" dirty="0">
                          <a:solidFill>
                            <a:schemeClr val="accent3"/>
                          </a:solidFill>
                          <a:latin typeface="Myriad Pro" panose="020B0503030403020204" charset="0"/>
                        </a:rPr>
                        <a:t>100 parents </a:t>
                      </a:r>
                      <a:r>
                        <a:rPr lang="fr-FR" altLang="fr-FR" sz="1100" kern="0" dirty="0">
                          <a:solidFill>
                            <a:sysClr val="windowText" lastClr="000000"/>
                          </a:solidFill>
                          <a:latin typeface="Myriad Pro" panose="020B0503030403020204" charset="0"/>
                        </a:rPr>
                        <a:t>habitant dans </a:t>
                      </a:r>
                      <a:r>
                        <a:rPr lang="fr-FR" altLang="fr-FR" sz="1100" b="1" kern="0" dirty="0">
                          <a:solidFill>
                            <a:schemeClr val="accent3"/>
                          </a:solidFill>
                          <a:latin typeface="Myriad Pro" panose="020B0503030403020204" charset="0"/>
                        </a:rPr>
                        <a:t>le département des Landes</a:t>
                      </a:r>
                      <a:r>
                        <a:rPr lang="fr-FR" altLang="fr-FR" sz="1100" kern="0" dirty="0">
                          <a:latin typeface="Myriad Pro" panose="020B0503030403020204" charset="0"/>
                        </a:rPr>
                        <a:t>. </a:t>
                      </a:r>
                    </a:p>
                  </a:txBody>
                  <a:tcPr marL="144000" marR="72000" marT="9525" marB="0"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7699535"/>
                  </a:ext>
                </a:extLst>
              </a:tr>
              <a:tr h="1115880">
                <a:tc>
                  <a:txBody>
                    <a:bodyPr/>
                    <a:lstStyle/>
                    <a:p>
                      <a:pPr marL="176400" lvl="0" indent="0" defTabSz="908050">
                        <a:buClr>
                          <a:prstClr val="black">
                            <a:lumMod val="85000"/>
                            <a:lumOff val="15000"/>
                          </a:prstClr>
                        </a:buClr>
                        <a:buSzPct val="120000"/>
                        <a:buFont typeface="Webdings" pitchFamily="18" charset="2"/>
                        <a:buNone/>
                        <a:tabLst>
                          <a:tab pos="4090988" algn="l"/>
                        </a:tabLst>
                        <a:defRPr/>
                      </a:pPr>
                      <a:r>
                        <a:rPr lang="fr-FR" altLang="fr-FR" sz="1100" kern="0" dirty="0">
                          <a:solidFill>
                            <a:sysClr val="windowText" lastClr="000000"/>
                          </a:solidFill>
                          <a:latin typeface="Myriad Pro" panose="020B0503030403020204" charset="0"/>
                        </a:rPr>
                        <a:t>L’échantillon national a été constitué selon la </a:t>
                      </a:r>
                      <a:r>
                        <a:rPr lang="fr-FR" altLang="fr-FR" sz="1100" b="1" kern="0" dirty="0">
                          <a:solidFill>
                            <a:srgbClr val="128EAB"/>
                          </a:solidFill>
                          <a:latin typeface="Myriad Pro" panose="020B0503030403020204" charset="0"/>
                        </a:rPr>
                        <a:t>méthode des quotas</a:t>
                      </a:r>
                      <a:r>
                        <a:rPr lang="fr-FR" altLang="fr-FR" sz="1100" kern="0" dirty="0">
                          <a:solidFill>
                            <a:sysClr val="windowText" lastClr="000000"/>
                          </a:solidFill>
                          <a:latin typeface="Myriad Pro" panose="020B0503030403020204" charset="0"/>
                        </a:rPr>
                        <a:t>, au regard des critères de </a:t>
                      </a:r>
                      <a:r>
                        <a:rPr lang="fr-FR" altLang="fr-FR" sz="1100" b="1" kern="0" dirty="0">
                          <a:solidFill>
                            <a:srgbClr val="128EAB"/>
                          </a:solidFill>
                          <a:latin typeface="Myriad Pro" panose="020B0503030403020204" charset="0"/>
                        </a:rPr>
                        <a:t>sexe, d’âge, de CSP, de département et de nombre d’enfants au foyer</a:t>
                      </a:r>
                      <a:r>
                        <a:rPr lang="fr-FR" altLang="fr-FR" sz="1100" kern="0" dirty="0">
                          <a:solidFill>
                            <a:sysClr val="windowText" lastClr="000000"/>
                          </a:solidFill>
                          <a:latin typeface="Myriad Pro" panose="020B0503030403020204" charset="0"/>
                        </a:rPr>
                        <a:t>. Il a ensuite été </a:t>
                      </a:r>
                      <a:r>
                        <a:rPr lang="fr-FR" altLang="fr-FR" sz="1100" b="1" kern="0" dirty="0">
                          <a:solidFill>
                            <a:schemeClr val="accent3"/>
                          </a:solidFill>
                          <a:latin typeface="Myriad Pro" panose="020B0503030403020204" charset="0"/>
                        </a:rPr>
                        <a:t>redressé pour être représentatif de la population étudiée </a:t>
                      </a:r>
                      <a:r>
                        <a:rPr lang="fr-FR" altLang="fr-FR" sz="1100" kern="0" dirty="0">
                          <a:solidFill>
                            <a:sysClr val="windowText" lastClr="000000"/>
                          </a:solidFill>
                          <a:latin typeface="Myriad Pro" panose="020B0503030403020204" charset="0"/>
                        </a:rPr>
                        <a:t>sur les variables de </a:t>
                      </a:r>
                      <a:r>
                        <a:rPr lang="fr-FR" altLang="fr-FR" sz="1100" b="1" kern="0" dirty="0">
                          <a:solidFill>
                            <a:schemeClr val="accent3"/>
                          </a:solidFill>
                          <a:latin typeface="Myriad Pro" panose="020B0503030403020204" charset="0"/>
                        </a:rPr>
                        <a:t>sexe, âge, CSP, région et de nombre d’enfants au foyer</a:t>
                      </a:r>
                      <a:r>
                        <a:rPr lang="fr-FR" altLang="fr-FR" sz="1100" kern="0" dirty="0">
                          <a:latin typeface="Myriad Pro" panose="020B0503030403020204" charset="0"/>
                        </a:rPr>
                        <a:t>.</a:t>
                      </a:r>
                    </a:p>
                    <a:p>
                      <a:pPr marL="176400" lvl="0" indent="0" defTabSz="908050">
                        <a:buClr>
                          <a:prstClr val="black">
                            <a:lumMod val="85000"/>
                            <a:lumOff val="15000"/>
                          </a:prstClr>
                        </a:buClr>
                        <a:buSzPct val="120000"/>
                        <a:buFont typeface="Webdings" pitchFamily="18" charset="2"/>
                        <a:buNone/>
                        <a:tabLst>
                          <a:tab pos="4090988" algn="l"/>
                        </a:tabLst>
                        <a:defRPr/>
                      </a:pPr>
                      <a:r>
                        <a:rPr lang="fr-FR" altLang="fr-FR" sz="1100" kern="0" dirty="0">
                          <a:solidFill>
                            <a:sysClr val="windowText" lastClr="000000"/>
                          </a:solidFill>
                          <a:latin typeface="Myriad Pro" panose="020B0503030403020204" charset="0"/>
                        </a:rPr>
                        <a:t>Les boosts n’ont pas fait l’objet de quotas au-delà de l’objectif total d’interviews par département.</a:t>
                      </a:r>
                    </a:p>
                    <a:p>
                      <a:pPr marL="176400" lvl="0" indent="0" defTabSz="908050">
                        <a:buClr>
                          <a:prstClr val="black">
                            <a:lumMod val="85000"/>
                            <a:lumOff val="15000"/>
                          </a:prstClr>
                        </a:buClr>
                        <a:buSzPct val="120000"/>
                        <a:buFont typeface="Webdings" pitchFamily="18" charset="2"/>
                        <a:buNone/>
                        <a:tabLst>
                          <a:tab pos="4090988" algn="l"/>
                        </a:tabLst>
                        <a:defRPr/>
                      </a:pPr>
                      <a:r>
                        <a:rPr lang="fr-FR" altLang="fr-FR" sz="1100" kern="0" dirty="0">
                          <a:solidFill>
                            <a:sysClr val="windowText" lastClr="000000"/>
                          </a:solidFill>
                          <a:latin typeface="Myriad Pro" panose="020B0503030403020204" charset="0"/>
                        </a:rPr>
                        <a:t>Les résultats de </a:t>
                      </a:r>
                      <a:r>
                        <a:rPr lang="fr-FR" altLang="fr-FR" sz="1100" b="1" kern="0" dirty="0">
                          <a:solidFill>
                            <a:srgbClr val="128EAB"/>
                          </a:solidFill>
                          <a:latin typeface="Myriad Pro" panose="020B0503030403020204" charset="0"/>
                        </a:rPr>
                        <a:t>chaque région </a:t>
                      </a:r>
                      <a:r>
                        <a:rPr lang="fr-FR" altLang="fr-FR" sz="1100" kern="0" dirty="0">
                          <a:solidFill>
                            <a:sysClr val="windowText" lastClr="000000"/>
                          </a:solidFill>
                          <a:latin typeface="Myriad Pro" panose="020B0503030403020204" charset="0"/>
                        </a:rPr>
                        <a:t>ont fait l’objet d’un </a:t>
                      </a:r>
                      <a:r>
                        <a:rPr lang="fr-FR" altLang="fr-FR" sz="1100" b="1" kern="0" dirty="0">
                          <a:solidFill>
                            <a:srgbClr val="128EAB"/>
                          </a:solidFill>
                          <a:latin typeface="Myriad Pro" panose="020B0503030403020204" charset="0"/>
                        </a:rPr>
                        <a:t>redressement spécifique </a:t>
                      </a:r>
                      <a:r>
                        <a:rPr lang="fr-FR" altLang="fr-FR" sz="1100" kern="0" dirty="0">
                          <a:solidFill>
                            <a:sysClr val="windowText" lastClr="000000"/>
                          </a:solidFill>
                          <a:latin typeface="Myriad Pro" panose="020B0503030403020204" charset="0"/>
                        </a:rPr>
                        <a:t>sur les critères de </a:t>
                      </a:r>
                      <a:r>
                        <a:rPr lang="fr-FR" altLang="fr-FR" sz="1100" b="1" kern="0" dirty="0">
                          <a:solidFill>
                            <a:srgbClr val="128EAB"/>
                          </a:solidFill>
                          <a:latin typeface="Myriad Pro" panose="020B0503030403020204" charset="0"/>
                        </a:rPr>
                        <a:t>sexe, d’âge, de CSP, de département et de nombre d’enfants au foyer</a:t>
                      </a:r>
                      <a:r>
                        <a:rPr lang="fr-FR" altLang="fr-FR" sz="1100" kern="0" dirty="0">
                          <a:solidFill>
                            <a:sysClr val="windowText" lastClr="000000"/>
                          </a:solidFill>
                          <a:latin typeface="Myriad Pro" panose="020B0503030403020204" charset="0"/>
                        </a:rPr>
                        <a:t>.</a:t>
                      </a:r>
                      <a:endParaRPr kumimoji="0" lang="fr-FR" altLang="fr-FR" sz="1100" b="0" i="0" u="none" strike="noStrike" kern="0" cap="none" spc="0" normalizeH="0" baseline="0" dirty="0">
                        <a:ln>
                          <a:noFill/>
                        </a:ln>
                        <a:solidFill>
                          <a:sysClr val="windowText" lastClr="000000"/>
                        </a:solidFill>
                        <a:effectLst/>
                        <a:uLnTx/>
                        <a:uFillTx/>
                        <a:latin typeface="Myriad Pro" panose="020B0503030403020204" charset="0"/>
                        <a:ea typeface="+mn-ea"/>
                        <a:cs typeface="+mn-cs"/>
                      </a:endParaRPr>
                    </a:p>
                    <a:p>
                      <a:pPr marL="176400" lvl="0" indent="0" defTabSz="908050">
                        <a:buClr>
                          <a:prstClr val="black">
                            <a:lumMod val="85000"/>
                            <a:lumOff val="15000"/>
                          </a:prstClr>
                        </a:buClr>
                        <a:buSzPct val="120000"/>
                        <a:buFont typeface="Webdings" pitchFamily="18" charset="2"/>
                        <a:buNone/>
                        <a:tabLst>
                          <a:tab pos="4090988" algn="l"/>
                        </a:tabLst>
                        <a:defRPr/>
                      </a:pPr>
                      <a:r>
                        <a:rPr kumimoji="0" lang="fr-FR" altLang="fr-FR" sz="1100" b="0" i="0" u="none" strike="noStrike" kern="0" cap="none" spc="0" normalizeH="0" baseline="0" noProof="0" dirty="0">
                          <a:ln>
                            <a:noFill/>
                          </a:ln>
                          <a:solidFill>
                            <a:sysClr val="windowText" lastClr="000000"/>
                          </a:solidFill>
                          <a:effectLst/>
                          <a:uLnTx/>
                          <a:uFillTx/>
                          <a:latin typeface="Myriad Pro" panose="020B0503030403020204" charset="0"/>
                          <a:ea typeface="+mn-ea"/>
                          <a:cs typeface="+mn-cs"/>
                        </a:rPr>
                        <a:t>Les résultats de chaque département souscripteur ont ensuite été redressés sur les variables de </a:t>
                      </a:r>
                      <a:r>
                        <a:rPr lang="fr-FR" altLang="fr-FR" sz="1100" b="1" kern="0" dirty="0">
                          <a:solidFill>
                            <a:srgbClr val="128EAB"/>
                          </a:solidFill>
                          <a:latin typeface="Myriad Pro" panose="020B0503030403020204" charset="0"/>
                        </a:rPr>
                        <a:t>sexe et de nombre d’enfants au foyer</a:t>
                      </a:r>
                      <a:r>
                        <a:rPr lang="fr-FR" altLang="fr-FR" sz="1100" kern="0" dirty="0">
                          <a:solidFill>
                            <a:sysClr val="windowText" lastClr="000000"/>
                          </a:solidFill>
                          <a:latin typeface="Myriad Pro" panose="020B0503030403020204" charset="0"/>
                        </a:rPr>
                        <a:t>.</a:t>
                      </a:r>
                    </a:p>
                  </a:txBody>
                  <a:tcPr marL="144000" marR="72000" marT="9525" marB="0"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6430044"/>
                  </a:ext>
                </a:extLst>
              </a:tr>
              <a:tr h="684000">
                <a:tc>
                  <a:txBody>
                    <a:bodyPr/>
                    <a:lstStyle/>
                    <a:p>
                      <a:pPr marL="174625" marR="0" lvl="0" indent="0" algn="l"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L’échantillon a été interrogé par questionnaire auto-administré </a:t>
                      </a:r>
                      <a:r>
                        <a:rPr lang="fr-FR" sz="1100" b="1" kern="1200" noProof="0" dirty="0">
                          <a:solidFill>
                            <a:schemeClr val="accent3"/>
                          </a:solidFill>
                          <a:latin typeface="Myriad Pro" panose="020B0503030403020204" pitchFamily="34" charset="0"/>
                          <a:ea typeface="+mn-ea"/>
                          <a:cs typeface="+mn-cs"/>
                        </a:rPr>
                        <a:t>en ligne sur système CAWI </a:t>
                      </a:r>
                      <a:r>
                        <a:rPr kumimoji="0" lang="fr-FR" sz="11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a:t>
                      </a:r>
                      <a:r>
                        <a:rPr kumimoji="0" lang="en-US" sz="11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Computer Assisted Web Interview</a:t>
                      </a:r>
                      <a:r>
                        <a:rPr kumimoji="0" lang="fr-FR" sz="11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 sur panels. Certains départements ont pu être complétés via des enquêtes menées sur les réseaux sociaux.</a:t>
                      </a:r>
                    </a:p>
                  </a:txBody>
                  <a:tcPr marL="144000" marR="72000" marT="9525" marB="0"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9846865"/>
                  </a:ext>
                </a:extLst>
              </a:tr>
              <a:tr h="684000">
                <a:tc>
                  <a:txBody>
                    <a:bodyPr/>
                    <a:lstStyle/>
                    <a:p>
                      <a:pPr marL="174625" marR="0" lvl="0" indent="0" algn="just"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Les interviews ont été réalisées </a:t>
                      </a:r>
                      <a:r>
                        <a:rPr kumimoji="0" lang="fr-FR" sz="1100" b="1" i="0" u="none" strike="noStrike" kern="1200" cap="none" spc="0" normalizeH="0" baseline="0" noProof="0" dirty="0">
                          <a:ln>
                            <a:noFill/>
                          </a:ln>
                          <a:solidFill>
                            <a:schemeClr val="accent3"/>
                          </a:solidFill>
                          <a:effectLst/>
                          <a:uLnTx/>
                          <a:uFillTx/>
                          <a:latin typeface="Myriad Pro" panose="020B0503030403020204" pitchFamily="34" charset="0"/>
                          <a:ea typeface="+mn-ea"/>
                          <a:cs typeface="+mn-cs"/>
                        </a:rPr>
                        <a:t>du 22 juin au 9 août 2023. </a:t>
                      </a:r>
                      <a:r>
                        <a:rPr kumimoji="0" lang="fr-FR" sz="1100" b="0" i="0" u="none" strike="noStrike" kern="0" cap="none" spc="0" normalizeH="0" baseline="0" noProof="0" dirty="0">
                          <a:ln>
                            <a:noFill/>
                          </a:ln>
                          <a:solidFill>
                            <a:sysClr val="windowText" lastClr="000000"/>
                          </a:solidFill>
                          <a:effectLst/>
                          <a:uLnTx/>
                          <a:uFillTx/>
                          <a:latin typeface="Myriad Pro" panose="020B0503030403020204" charset="0"/>
                          <a:ea typeface="+mn-ea"/>
                          <a:cs typeface="+mn-cs"/>
                        </a:rPr>
                        <a:t>Pour des cibles de particuliers, un seuil de 60 à 80 observations par segment observé est nécessaire pour obtenir une fiabilité acceptable de la variance observée. </a:t>
                      </a:r>
                      <a:r>
                        <a:rPr kumimoji="0" lang="fr-FR" sz="1100" b="1" i="0" u="none" strike="noStrike" kern="0" cap="none" spc="0" normalizeH="0" baseline="0" noProof="0" dirty="0">
                          <a:ln>
                            <a:noFill/>
                          </a:ln>
                          <a:solidFill>
                            <a:srgbClr val="128EAB"/>
                          </a:solidFill>
                          <a:effectLst/>
                          <a:uLnTx/>
                          <a:uFillTx/>
                          <a:latin typeface="Myriad Pro" panose="020B0503030403020204" charset="0"/>
                          <a:ea typeface="+mn-ea"/>
                          <a:cs typeface="+mn-cs"/>
                        </a:rPr>
                        <a:t>100 interviews sont donc suffisantes pour analyser les résultats</a:t>
                      </a:r>
                      <a:r>
                        <a:rPr kumimoji="0" lang="fr-FR" sz="1100" b="0" i="0" u="none" strike="noStrike" kern="0" cap="none" spc="0" normalizeH="0" baseline="0" noProof="0" dirty="0">
                          <a:ln>
                            <a:noFill/>
                          </a:ln>
                          <a:solidFill>
                            <a:sysClr val="windowText" lastClr="000000"/>
                          </a:solidFill>
                          <a:effectLst/>
                          <a:uLnTx/>
                          <a:uFillTx/>
                          <a:latin typeface="Myriad Pro" panose="020B0503030403020204" charset="0"/>
                          <a:ea typeface="+mn-ea"/>
                          <a:cs typeface="+mn-cs"/>
                        </a:rPr>
                        <a:t>.</a:t>
                      </a:r>
                      <a:endParaRPr kumimoji="0" lang="fr-FR" sz="1100" b="0" i="0" u="none" strike="noStrike" kern="1200" cap="none" spc="0" normalizeH="0" baseline="0" noProof="0" dirty="0">
                        <a:ln>
                          <a:noFill/>
                        </a:ln>
                        <a:solidFill>
                          <a:schemeClr val="accent3">
                            <a:lumMod val="75000"/>
                          </a:schemeClr>
                        </a:solidFill>
                        <a:effectLst/>
                        <a:uLnTx/>
                        <a:uFillTx/>
                        <a:latin typeface="Myriad Pro" panose="020B0503030403020204" pitchFamily="34" charset="0"/>
                        <a:ea typeface="+mn-ea"/>
                        <a:cs typeface="+mn-cs"/>
                      </a:endParaRPr>
                    </a:p>
                  </a:txBody>
                  <a:tcPr marL="144000" marR="72000" marT="9525" marB="0"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13840674"/>
                  </a:ext>
                </a:extLst>
              </a:tr>
            </a:tbl>
          </a:graphicData>
        </a:graphic>
      </p:graphicFrame>
      <p:pic>
        <p:nvPicPr>
          <p:cNvPr id="7" name="Image 6" descr="Une image contenant texte, horloge&#10;&#10;Description générée automatiquement">
            <a:extLst>
              <a:ext uri="{FF2B5EF4-FFF2-40B4-BE49-F238E27FC236}">
                <a16:creationId xmlns:a16="http://schemas.microsoft.com/office/drawing/2014/main" id="{B13B6622-DAAA-798C-5EA7-2DD034CD1B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6106" y="4882183"/>
            <a:ext cx="576000" cy="576000"/>
          </a:xfrm>
          <a:prstGeom prst="rect">
            <a:avLst/>
          </a:prstGeom>
        </p:spPr>
      </p:pic>
      <p:pic>
        <p:nvPicPr>
          <p:cNvPr id="8" name="Image 7" descr="Une image contenant texte, signe&#10;&#10;Description générée automatiquement">
            <a:extLst>
              <a:ext uri="{FF2B5EF4-FFF2-40B4-BE49-F238E27FC236}">
                <a16:creationId xmlns:a16="http://schemas.microsoft.com/office/drawing/2014/main" id="{D302055F-F443-00FD-9ED8-879BB5D476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9752" y="4882183"/>
            <a:ext cx="576000" cy="576000"/>
          </a:xfrm>
          <a:prstGeom prst="rect">
            <a:avLst/>
          </a:prstGeom>
        </p:spPr>
      </p:pic>
      <p:graphicFrame>
        <p:nvGraphicFramePr>
          <p:cNvPr id="9" name="Tableau 8" descr="Set Id=&quot;048bb742335b456682a64c6cf257ee43&quot;&#10;">
            <a:extLst>
              <a:ext uri="{FF2B5EF4-FFF2-40B4-BE49-F238E27FC236}">
                <a16:creationId xmlns:a16="http://schemas.microsoft.com/office/drawing/2014/main" id="{7BFF4C71-6B8B-9EF6-D712-B940B4554472}"/>
              </a:ext>
            </a:extLst>
          </p:cNvPr>
          <p:cNvGraphicFramePr>
            <a:graphicFrameLocks noGrp="1"/>
          </p:cNvGraphicFramePr>
          <p:nvPr>
            <p:extLst>
              <p:ext uri="{D42A27DB-BD31-4B8C-83A1-F6EECF244321}">
                <p14:modId xmlns:p14="http://schemas.microsoft.com/office/powerpoint/2010/main" val="377964849"/>
              </p:ext>
            </p:extLst>
          </p:nvPr>
        </p:nvGraphicFramePr>
        <p:xfrm>
          <a:off x="1230999" y="4843543"/>
          <a:ext cx="3564000" cy="644337"/>
        </p:xfrm>
        <a:graphic>
          <a:graphicData uri="http://schemas.openxmlformats.org/drawingml/2006/table">
            <a:tbl>
              <a:tblPr>
                <a:tableStyleId>{5C22544A-7EE6-4342-B048-85BDC9FD1C3A}</a:tableStyleId>
              </a:tblPr>
              <a:tblGrid>
                <a:gridCol w="216000">
                  <a:extLst>
                    <a:ext uri="{9D8B030D-6E8A-4147-A177-3AD203B41FA5}">
                      <a16:colId xmlns:a16="http://schemas.microsoft.com/office/drawing/2014/main" val="1803874081"/>
                    </a:ext>
                  </a:extLst>
                </a:gridCol>
                <a:gridCol w="3348000">
                  <a:extLst>
                    <a:ext uri="{9D8B030D-6E8A-4147-A177-3AD203B41FA5}">
                      <a16:colId xmlns:a16="http://schemas.microsoft.com/office/drawing/2014/main" val="4094620318"/>
                    </a:ext>
                  </a:extLst>
                </a:gridCol>
              </a:tblGrid>
              <a:tr h="644337">
                <a:tc>
                  <a:txBody>
                    <a:bodyPr/>
                    <a:lstStyle/>
                    <a:p>
                      <a:pPr algn="l" fontAlgn="b"/>
                      <a:endParaRPr lang="fr-FR" sz="1100" b="0" i="0" u="none" strike="noStrike" dirty="0">
                        <a:solidFill>
                          <a:srgbClr val="000000"/>
                        </a:solidFill>
                        <a:effectLst/>
                        <a:latin typeface="Calibri" panose="020F0502020204030204" pitchFamily="34" charset="0"/>
                      </a:endParaRPr>
                    </a:p>
                  </a:txBody>
                  <a:tcPr marL="9525" marR="9525" marT="9525" marB="0" anchor="ctr">
                    <a:lnL w="12700" cmpd="sng">
                      <a:noFill/>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4625" marR="0" lvl="0" indent="0" algn="just"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OpinionWay a réalisé cette enquête en appliquant </a:t>
                      </a:r>
                      <a:br>
                        <a:rPr kumimoji="0" lang="fr-FR" sz="10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br>
                      <a:r>
                        <a:rPr kumimoji="0" lang="fr-FR" sz="10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les procédures et règles de la </a:t>
                      </a:r>
                      <a:r>
                        <a:rPr kumimoji="0" lang="fr-FR" sz="10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norme ISO 20252</a:t>
                      </a:r>
                    </a:p>
                  </a:txBody>
                  <a:tcPr marL="9525" marR="9525" marT="9525" marB="0" anchor="ctr">
                    <a:lnL w="19050" cap="flat" cmpd="sng" algn="ctr">
                      <a:noFill/>
                      <a:prstDash val="solid"/>
                      <a:round/>
                      <a:headEnd type="none" w="med" len="med"/>
                      <a:tailEnd type="none" w="med" len="med"/>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7699535"/>
                  </a:ext>
                </a:extLst>
              </a:tr>
            </a:tbl>
          </a:graphicData>
        </a:graphic>
      </p:graphicFrame>
      <p:graphicFrame>
        <p:nvGraphicFramePr>
          <p:cNvPr id="10" name="Tableau 9" descr="Set Id=&quot;be40f48a2e5145a2b2bfca1901cf0553&quot;&#10;">
            <a:extLst>
              <a:ext uri="{FF2B5EF4-FFF2-40B4-BE49-F238E27FC236}">
                <a16:creationId xmlns:a16="http://schemas.microsoft.com/office/drawing/2014/main" id="{3C766183-288C-4C2E-D190-1A008FFBE56C}"/>
              </a:ext>
            </a:extLst>
          </p:cNvPr>
          <p:cNvGraphicFramePr>
            <a:graphicFrameLocks noGrp="1"/>
          </p:cNvGraphicFramePr>
          <p:nvPr>
            <p:extLst>
              <p:ext uri="{D42A27DB-BD31-4B8C-83A1-F6EECF244321}">
                <p14:modId xmlns:p14="http://schemas.microsoft.com/office/powerpoint/2010/main" val="2735687815"/>
              </p:ext>
            </p:extLst>
          </p:nvPr>
        </p:nvGraphicFramePr>
        <p:xfrm>
          <a:off x="5220004" y="4843543"/>
          <a:ext cx="5560089" cy="644337"/>
        </p:xfrm>
        <a:graphic>
          <a:graphicData uri="http://schemas.openxmlformats.org/drawingml/2006/table">
            <a:tbl>
              <a:tblPr>
                <a:tableStyleId>{5C22544A-7EE6-4342-B048-85BDC9FD1C3A}</a:tableStyleId>
              </a:tblPr>
              <a:tblGrid>
                <a:gridCol w="379823">
                  <a:extLst>
                    <a:ext uri="{9D8B030D-6E8A-4147-A177-3AD203B41FA5}">
                      <a16:colId xmlns:a16="http://schemas.microsoft.com/office/drawing/2014/main" val="1803874081"/>
                    </a:ext>
                  </a:extLst>
                </a:gridCol>
                <a:gridCol w="5180266">
                  <a:extLst>
                    <a:ext uri="{9D8B030D-6E8A-4147-A177-3AD203B41FA5}">
                      <a16:colId xmlns:a16="http://schemas.microsoft.com/office/drawing/2014/main" val="4094620318"/>
                    </a:ext>
                  </a:extLst>
                </a:gridCol>
              </a:tblGrid>
              <a:tr h="644337">
                <a:tc>
                  <a:txBody>
                    <a:bodyPr/>
                    <a:lstStyle/>
                    <a:p>
                      <a:pPr algn="l" fontAlgn="b"/>
                      <a:endParaRPr lang="fr-FR" sz="1100" b="0" i="0" u="none" strike="noStrike" dirty="0">
                        <a:solidFill>
                          <a:srgbClr val="000000"/>
                        </a:solidFill>
                        <a:effectLst/>
                        <a:latin typeface="Calibri" panose="020F0502020204030204" pitchFamily="34" charset="0"/>
                      </a:endParaRPr>
                    </a:p>
                  </a:txBody>
                  <a:tcPr marL="9525" marR="9525" marT="9525" marB="0" anchor="ctr">
                    <a:lnL w="12700" cmpd="sng">
                      <a:noFill/>
                    </a:lnL>
                    <a:lnR w="19050" cap="flat" cmpd="sng" algn="ctr">
                      <a:no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4625" marR="0" lvl="0" indent="0" algn="just"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Myriad Pro" panose="020B0503030403020204" pitchFamily="34" charset="0"/>
                          <a:ea typeface="+mn-ea"/>
                          <a:cs typeface="+mn-cs"/>
                        </a:rPr>
                        <a:t>Les résultats de ce sondage doivent être lus en tenant compte des marges d'incertitude : 2,0 points au plus pour un échantillon de 2504 répondants et de 9,8 points pour un échantillon de 100 répondants. </a:t>
                      </a:r>
                    </a:p>
                  </a:txBody>
                  <a:tcPr marL="9525" marR="9525" marT="9525" marB="0" anchor="ctr">
                    <a:lnL w="19050" cap="flat" cmpd="sng" algn="ctr">
                      <a:noFill/>
                      <a:prstDash val="solid"/>
                      <a:round/>
                      <a:headEnd type="none" w="med" len="med"/>
                      <a:tailEnd type="none" w="med" len="med"/>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7699535"/>
                  </a:ext>
                </a:extLst>
              </a:tr>
            </a:tbl>
          </a:graphicData>
        </a:graphic>
      </p:graphicFrame>
      <p:sp>
        <p:nvSpPr>
          <p:cNvPr id="26" name="Rectangle 25">
            <a:extLst>
              <a:ext uri="{FF2B5EF4-FFF2-40B4-BE49-F238E27FC236}">
                <a16:creationId xmlns:a16="http://schemas.microsoft.com/office/drawing/2014/main" id="{60A33BCA-3AA3-93F7-3BBC-F31D695B4BC3}"/>
              </a:ext>
            </a:extLst>
          </p:cNvPr>
          <p:cNvSpPr/>
          <p:nvPr/>
        </p:nvSpPr>
        <p:spPr>
          <a:xfrm>
            <a:off x="0" y="5497700"/>
            <a:ext cx="12192000" cy="9205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endParaRPr>
          </a:p>
        </p:txBody>
      </p:sp>
      <p:sp>
        <p:nvSpPr>
          <p:cNvPr id="34" name="ZoneTexte 33">
            <a:extLst>
              <a:ext uri="{FF2B5EF4-FFF2-40B4-BE49-F238E27FC236}">
                <a16:creationId xmlns:a16="http://schemas.microsoft.com/office/drawing/2014/main" id="{DB168C81-99C9-D44A-CEEA-EE3D9E337586}"/>
              </a:ext>
            </a:extLst>
          </p:cNvPr>
          <p:cNvSpPr txBox="1"/>
          <p:nvPr/>
        </p:nvSpPr>
        <p:spPr>
          <a:xfrm>
            <a:off x="487680" y="5573121"/>
            <a:ext cx="11107650" cy="80791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fr-FR" sz="1400" b="0" i="1"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Toute publication totale ou partielle doit impérativement utiliser la mention complète suivante : </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fr-FR" sz="1600" b="1" i="0" u="none" strike="noStrike" kern="1200" cap="none" spc="0" normalizeH="0" baseline="0" noProof="0" dirty="0">
                <a:ln>
                  <a:noFill/>
                </a:ln>
                <a:solidFill>
                  <a:prstClr val="black"/>
                </a:solidFill>
                <a:effectLst/>
                <a:highlight>
                  <a:srgbClr val="A6EDED"/>
                </a:highlight>
                <a:uLnTx/>
                <a:uFillTx/>
                <a:latin typeface="Myriad Pro" panose="020B0503030403020204" pitchFamily="34" charset="0"/>
                <a:ea typeface="+mn-ea"/>
                <a:cs typeface="+mn-cs"/>
              </a:rPr>
              <a:t>« Enquête OpinionWay pour l’Observatoire des Familles Unaf-Udaf-Uraf »</a:t>
            </a:r>
            <a:r>
              <a:rPr kumimoji="0" lang="fr-FR" sz="14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 </a:t>
            </a:r>
            <a:br>
              <a:rPr kumimoji="0" lang="fr-FR" sz="14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br>
            <a:r>
              <a:rPr kumimoji="0" lang="fr-FR" sz="1400" b="1" i="1"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et aucune reprise de l’enquête ne pourra être dissociée de cet intitulé</a:t>
            </a:r>
            <a:r>
              <a:rPr kumimoji="0" lang="fr-FR" sz="14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a:t>
            </a:r>
          </a:p>
        </p:txBody>
      </p:sp>
      <p:pic>
        <p:nvPicPr>
          <p:cNvPr id="35" name="Image 34">
            <a:extLst>
              <a:ext uri="{FF2B5EF4-FFF2-40B4-BE49-F238E27FC236}">
                <a16:creationId xmlns:a16="http://schemas.microsoft.com/office/drawing/2014/main" id="{0B6A2E5F-7BC9-E176-6B9D-F6E56C6593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09209" y="4937760"/>
            <a:ext cx="953675" cy="953675"/>
          </a:xfrm>
          <a:prstGeom prst="rect">
            <a:avLst/>
          </a:prstGeom>
        </p:spPr>
      </p:pic>
      <p:pic>
        <p:nvPicPr>
          <p:cNvPr id="37" name="Image 36">
            <a:extLst>
              <a:ext uri="{FF2B5EF4-FFF2-40B4-BE49-F238E27FC236}">
                <a16:creationId xmlns:a16="http://schemas.microsoft.com/office/drawing/2014/main" id="{3FFCAB2B-8DC2-FDC5-6243-7B7CEA7CD7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2991" y="4219623"/>
            <a:ext cx="576000" cy="576000"/>
          </a:xfrm>
          <a:prstGeom prst="rect">
            <a:avLst/>
          </a:prstGeom>
        </p:spPr>
      </p:pic>
      <p:pic>
        <p:nvPicPr>
          <p:cNvPr id="38" name="Image 37">
            <a:extLst>
              <a:ext uri="{FF2B5EF4-FFF2-40B4-BE49-F238E27FC236}">
                <a16:creationId xmlns:a16="http://schemas.microsoft.com/office/drawing/2014/main" id="{7D7587B3-8851-BF08-BBAC-796D72B8FC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2991" y="2452133"/>
            <a:ext cx="576000" cy="576000"/>
          </a:xfrm>
          <a:prstGeom prst="rect">
            <a:avLst/>
          </a:prstGeom>
        </p:spPr>
      </p:pic>
      <p:pic>
        <p:nvPicPr>
          <p:cNvPr id="39" name="Image 38">
            <a:extLst>
              <a:ext uri="{FF2B5EF4-FFF2-40B4-BE49-F238E27FC236}">
                <a16:creationId xmlns:a16="http://schemas.microsoft.com/office/drawing/2014/main" id="{9AAEA2BC-C7C1-BB92-3469-EF6C9A54FA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3466" y="3537252"/>
            <a:ext cx="576000" cy="576000"/>
          </a:xfrm>
          <a:prstGeom prst="rect">
            <a:avLst/>
          </a:prstGeom>
        </p:spPr>
      </p:pic>
      <p:grpSp>
        <p:nvGrpSpPr>
          <p:cNvPr id="2" name="Groupe 1">
            <a:extLst>
              <a:ext uri="{FF2B5EF4-FFF2-40B4-BE49-F238E27FC236}">
                <a16:creationId xmlns:a16="http://schemas.microsoft.com/office/drawing/2014/main" id="{26DCC14F-C859-BAD3-FDEB-942194984F0C}"/>
              </a:ext>
            </a:extLst>
          </p:cNvPr>
          <p:cNvGrpSpPr/>
          <p:nvPr/>
        </p:nvGrpSpPr>
        <p:grpSpPr>
          <a:xfrm>
            <a:off x="656259" y="1294979"/>
            <a:ext cx="900000" cy="900000"/>
            <a:chOff x="513384" y="1275929"/>
            <a:chExt cx="900000" cy="900000"/>
          </a:xfrm>
        </p:grpSpPr>
        <p:sp>
          <p:nvSpPr>
            <p:cNvPr id="16" name="Ellipse 15">
              <a:extLst>
                <a:ext uri="{FF2B5EF4-FFF2-40B4-BE49-F238E27FC236}">
                  <a16:creationId xmlns:a16="http://schemas.microsoft.com/office/drawing/2014/main" id="{9C517FC6-69DA-1FF7-A955-176724E33DE2}"/>
                </a:ext>
              </a:extLst>
            </p:cNvPr>
            <p:cNvSpPr/>
            <p:nvPr/>
          </p:nvSpPr>
          <p:spPr>
            <a:xfrm>
              <a:off x="513384" y="1275929"/>
              <a:ext cx="900000" cy="9000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endParaRPr>
            </a:p>
          </p:txBody>
        </p:sp>
        <p:pic>
          <p:nvPicPr>
            <p:cNvPr id="43" name="Graphique 42">
              <a:extLst>
                <a:ext uri="{FF2B5EF4-FFF2-40B4-BE49-F238E27FC236}">
                  <a16:creationId xmlns:a16="http://schemas.microsoft.com/office/drawing/2014/main" id="{E26DD9C9-8305-FB73-3735-71C04A8B01D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4442" y="1332061"/>
              <a:ext cx="770327" cy="770327"/>
            </a:xfrm>
            <a:prstGeom prst="rect">
              <a:avLst/>
            </a:prstGeom>
          </p:spPr>
        </p:pic>
      </p:grpSp>
      <p:graphicFrame>
        <p:nvGraphicFramePr>
          <p:cNvPr id="4" name="Objet 3">
            <a:extLst>
              <a:ext uri="{FF2B5EF4-FFF2-40B4-BE49-F238E27FC236}">
                <a16:creationId xmlns:a16="http://schemas.microsoft.com/office/drawing/2014/main" id="{4D1E2F40-D7A7-D119-429D-EB4BC3FBB79C}"/>
              </a:ext>
            </a:extLst>
          </p:cNvPr>
          <p:cNvGraphicFramePr>
            <a:graphicFrameLocks noChangeAspect="1"/>
          </p:cNvGraphicFramePr>
          <p:nvPr>
            <p:extLst>
              <p:ext uri="{D42A27DB-BD31-4B8C-83A1-F6EECF244321}">
                <p14:modId xmlns:p14="http://schemas.microsoft.com/office/powerpoint/2010/main" val="4027462842"/>
              </p:ext>
            </p:extLst>
          </p:nvPr>
        </p:nvGraphicFramePr>
        <p:xfrm>
          <a:off x="10447381" y="1419174"/>
          <a:ext cx="914400" cy="792163"/>
        </p:xfrm>
        <a:graphic>
          <a:graphicData uri="http://schemas.openxmlformats.org/presentationml/2006/ole">
            <mc:AlternateContent xmlns:mc="http://schemas.openxmlformats.org/markup-compatibility/2006">
              <mc:Choice xmlns:v="urn:schemas-microsoft-com:vml" Requires="v">
                <p:oleObj name="Document" showAsIcon="1" r:id="rId10" imgW="914282" imgH="792515" progId="Word.Document.12">
                  <p:embed/>
                </p:oleObj>
              </mc:Choice>
              <mc:Fallback>
                <p:oleObj name="Document" showAsIcon="1" r:id="rId10" imgW="914282" imgH="792515" progId="Word.Document.12">
                  <p:embed/>
                  <p:pic>
                    <p:nvPicPr>
                      <p:cNvPr id="52" name="Objet 51">
                        <a:extLst>
                          <a:ext uri="{FF2B5EF4-FFF2-40B4-BE49-F238E27FC236}">
                            <a16:creationId xmlns:a16="http://schemas.microsoft.com/office/drawing/2014/main" id="{B33CA58F-1C4F-B59A-4482-4A4706BD7189}"/>
                          </a:ext>
                        </a:extLst>
                      </p:cNvPr>
                      <p:cNvPicPr/>
                      <p:nvPr/>
                    </p:nvPicPr>
                    <p:blipFill>
                      <a:blip r:embed="rId11"/>
                      <a:stretch>
                        <a:fillRect/>
                      </a:stretch>
                    </p:blipFill>
                    <p:spPr>
                      <a:xfrm>
                        <a:off x="10447381" y="1419174"/>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4043126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69ED36D-5B5C-0BB3-59F8-518B06E219A7}"/>
              </a:ext>
            </a:extLst>
          </p:cNvPr>
          <p:cNvSpPr/>
          <p:nvPr/>
        </p:nvSpPr>
        <p:spPr bwMode="auto">
          <a:xfrm>
            <a:off x="9477729" y="4000999"/>
            <a:ext cx="2520000" cy="1996419"/>
          </a:xfrm>
          <a:prstGeom prst="rect">
            <a:avLst/>
          </a:prstGeom>
          <a:solidFill>
            <a:sysClr val="window" lastClr="FFFFFF">
              <a:lumMod val="95000"/>
            </a:sysClr>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FR" sz="2000" b="1" i="0" u="none" strike="noStrike" kern="0" cap="none" spc="0" normalizeH="0" baseline="0" noProof="0" dirty="0">
              <a:ln>
                <a:noFill/>
              </a:ln>
              <a:solidFill>
                <a:prstClr val="black"/>
              </a:solidFill>
              <a:effectLst/>
              <a:uLnTx/>
              <a:uFillTx/>
              <a:latin typeface="Myriad Pro" panose="020B0503030403020204"/>
              <a:ea typeface="+mn-ea"/>
              <a:cs typeface="+mn-cs"/>
            </a:endParaRPr>
          </a:p>
        </p:txBody>
      </p:sp>
      <p:sp>
        <p:nvSpPr>
          <p:cNvPr id="8" name="Espace réservé du texte 2">
            <a:extLst>
              <a:ext uri="{FF2B5EF4-FFF2-40B4-BE49-F238E27FC236}">
                <a16:creationId xmlns:a16="http://schemas.microsoft.com/office/drawing/2014/main" id="{DC2EE861-6494-401B-AC18-B59CD7B3B76D}"/>
              </a:ext>
            </a:extLst>
          </p:cNvPr>
          <p:cNvSpPr txBox="1">
            <a:spLocks/>
          </p:cNvSpPr>
          <p:nvPr/>
        </p:nvSpPr>
        <p:spPr>
          <a:xfrm>
            <a:off x="1065358" y="252000"/>
            <a:ext cx="10445326" cy="720000"/>
          </a:xfrm>
          <a:prstGeom prst="rect">
            <a:avLst/>
          </a:prstGeom>
        </p:spPr>
        <p:txBody>
          <a:bodyPr lIns="0" anchor="ctr" anchorCtr="0"/>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b="1" i="0" u="none" strike="noStrike" kern="1200" cap="none" spc="0" normalizeH="0" baseline="0" noProof="0" dirty="0">
                <a:ln>
                  <a:noFill/>
                </a:ln>
                <a:solidFill>
                  <a:sysClr val="windowText" lastClr="000000"/>
                </a:solidFill>
                <a:effectLst/>
                <a:uLnTx/>
                <a:uFillTx/>
                <a:latin typeface="Myriad Pro" panose="020B0503030403020204" pitchFamily="34" charset="0"/>
                <a:ea typeface="+mn-ea"/>
                <a:cs typeface="+mn-cs"/>
              </a:rPr>
              <a:t>Profil des répondants</a:t>
            </a:r>
            <a:endParaRPr kumimoji="0" lang="fr-FR" sz="3200" b="1" i="0" u="none" strike="noStrike" kern="1200" cap="none" spc="0" normalizeH="0" baseline="0" noProof="0" dirty="0">
              <a:ln>
                <a:noFill/>
              </a:ln>
              <a:solidFill>
                <a:sysClr val="windowText" lastClr="000000"/>
              </a:solidFill>
              <a:effectLst/>
              <a:uLnTx/>
              <a:uFillTx/>
              <a:latin typeface="Myriad Pro" panose="020B0503030403020204" pitchFamily="34" charset="0"/>
              <a:ea typeface="+mn-ea"/>
              <a:cs typeface="+mn-cs"/>
            </a:endParaRPr>
          </a:p>
        </p:txBody>
      </p:sp>
      <p:sp>
        <p:nvSpPr>
          <p:cNvPr id="6" name="Rectangle 5">
            <a:extLst>
              <a:ext uri="{FF2B5EF4-FFF2-40B4-BE49-F238E27FC236}">
                <a16:creationId xmlns:a16="http://schemas.microsoft.com/office/drawing/2014/main" id="{B4296F74-7E75-5E01-5C3B-D5183E365E49}"/>
              </a:ext>
            </a:extLst>
          </p:cNvPr>
          <p:cNvSpPr/>
          <p:nvPr/>
        </p:nvSpPr>
        <p:spPr bwMode="auto">
          <a:xfrm>
            <a:off x="208490" y="1283467"/>
            <a:ext cx="1944495" cy="2206800"/>
          </a:xfrm>
          <a:prstGeom prst="rect">
            <a:avLst/>
          </a:prstGeom>
          <a:solidFill>
            <a:sysClr val="window" lastClr="FFFFFF">
              <a:lumMod val="95000"/>
            </a:sysClr>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FR" sz="1800" b="1" i="0" u="none" strike="noStrike" kern="0" cap="none" spc="0" normalizeH="0" baseline="0" noProof="0" dirty="0">
              <a:ln>
                <a:noFill/>
              </a:ln>
              <a:solidFill>
                <a:prstClr val="black"/>
              </a:solidFill>
              <a:effectLst/>
              <a:uLnTx/>
              <a:uFillTx/>
              <a:latin typeface="Myriad Pro" panose="020B0503030403020204"/>
              <a:ea typeface="+mn-ea"/>
              <a:cs typeface="+mn-cs"/>
            </a:endParaRPr>
          </a:p>
        </p:txBody>
      </p:sp>
      <p:graphicFrame>
        <p:nvGraphicFramePr>
          <p:cNvPr id="7" name="Wykres 16" descr="Set Id=&quot;ec2596ccf37f4964a94cbb5ef67ec332&quot;&#10;&#10;Set ContentTip=&quot;ANNEAU_S1_LANDES&quot;&#10;">
            <a:extLst>
              <a:ext uri="{FF2B5EF4-FFF2-40B4-BE49-F238E27FC236}">
                <a16:creationId xmlns:a16="http://schemas.microsoft.com/office/drawing/2014/main" id="{03947CF5-5A62-4C3B-2138-364495E15021}"/>
              </a:ext>
            </a:extLst>
          </p:cNvPr>
          <p:cNvGraphicFramePr/>
          <p:nvPr>
            <p:extLst>
              <p:ext uri="{D42A27DB-BD31-4B8C-83A1-F6EECF244321}">
                <p14:modId xmlns:p14="http://schemas.microsoft.com/office/powerpoint/2010/main" val="1993414715"/>
              </p:ext>
            </p:extLst>
          </p:nvPr>
        </p:nvGraphicFramePr>
        <p:xfrm>
          <a:off x="-178211" y="1407057"/>
          <a:ext cx="2471305" cy="1887060"/>
        </p:xfrm>
        <a:graphic>
          <a:graphicData uri="http://schemas.openxmlformats.org/drawingml/2006/chart">
            <c:chart xmlns:c="http://schemas.openxmlformats.org/drawingml/2006/chart" xmlns:r="http://schemas.openxmlformats.org/officeDocument/2006/relationships" r:id="rId2"/>
          </a:graphicData>
        </a:graphic>
      </p:graphicFrame>
      <p:sp>
        <p:nvSpPr>
          <p:cNvPr id="18" name="Prostokąt 17">
            <a:extLst>
              <a:ext uri="{FF2B5EF4-FFF2-40B4-BE49-F238E27FC236}">
                <a16:creationId xmlns:a16="http://schemas.microsoft.com/office/drawing/2014/main" id="{D7111591-8DB9-086B-0B62-1EC3A8D89FD1}"/>
              </a:ext>
            </a:extLst>
          </p:cNvPr>
          <p:cNvSpPr/>
          <p:nvPr/>
        </p:nvSpPr>
        <p:spPr>
          <a:xfrm>
            <a:off x="385462" y="2008158"/>
            <a:ext cx="671979" cy="261610"/>
          </a:xfrm>
          <a:prstGeom prst="rect">
            <a:avLst/>
          </a:prstGeom>
        </p:spPr>
        <p:txBody>
          <a:bodyPr wrap="none">
            <a:spAutoFit/>
          </a:bodyPr>
          <a:lstStyle/>
          <a:p>
            <a:pPr marL="0" marR="0" lvl="0" indent="0" algn="r" defTabSz="914400" rtl="0" eaLnBrk="1" fontAlgn="t"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prstClr val="white"/>
                </a:solidFill>
                <a:effectLst/>
                <a:uLnTx/>
                <a:uFillTx/>
                <a:latin typeface="Myriad Pro" panose="020B0503030403020204"/>
                <a:ea typeface="+mn-ea"/>
                <a:cs typeface="+mn-cs"/>
              </a:rPr>
              <a:t>Femme</a:t>
            </a:r>
          </a:p>
        </p:txBody>
      </p:sp>
      <p:sp>
        <p:nvSpPr>
          <p:cNvPr id="19" name="Prostokąt 19">
            <a:extLst>
              <a:ext uri="{FF2B5EF4-FFF2-40B4-BE49-F238E27FC236}">
                <a16:creationId xmlns:a16="http://schemas.microsoft.com/office/drawing/2014/main" id="{B1FB8B79-E487-989D-9ED9-1BCFEEB496C8}"/>
              </a:ext>
            </a:extLst>
          </p:cNvPr>
          <p:cNvSpPr/>
          <p:nvPr/>
        </p:nvSpPr>
        <p:spPr>
          <a:xfrm>
            <a:off x="1028587" y="2008158"/>
            <a:ext cx="715260" cy="261610"/>
          </a:xfrm>
          <a:prstGeom prst="rect">
            <a:avLst/>
          </a:prstGeom>
        </p:spPr>
        <p:txBody>
          <a:bodyPr wrap="none">
            <a:spAutoFit/>
          </a:bodyPr>
          <a:lstStyle/>
          <a:p>
            <a:pPr marL="0" marR="0" lvl="0" indent="0" algn="r" defTabSz="914400" rtl="0" eaLnBrk="1" fontAlgn="t"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prstClr val="white"/>
                </a:solidFill>
                <a:effectLst/>
                <a:uLnTx/>
                <a:uFillTx/>
                <a:latin typeface="Myriad Pro" panose="020B0503030403020204"/>
                <a:ea typeface="+mn-ea"/>
                <a:cs typeface="+mn-cs"/>
              </a:rPr>
              <a:t>Homme</a:t>
            </a:r>
          </a:p>
        </p:txBody>
      </p:sp>
      <p:sp>
        <p:nvSpPr>
          <p:cNvPr id="20" name="Rectangle 19">
            <a:extLst>
              <a:ext uri="{FF2B5EF4-FFF2-40B4-BE49-F238E27FC236}">
                <a16:creationId xmlns:a16="http://schemas.microsoft.com/office/drawing/2014/main" id="{F42DB5D4-A64D-73B0-7484-D6AACDA8F136}"/>
              </a:ext>
            </a:extLst>
          </p:cNvPr>
          <p:cNvSpPr/>
          <p:nvPr/>
        </p:nvSpPr>
        <p:spPr>
          <a:xfrm>
            <a:off x="169882" y="1330156"/>
            <a:ext cx="792088" cy="29238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dirty="0">
                <a:ln>
                  <a:noFill/>
                </a:ln>
                <a:solidFill>
                  <a:srgbClr val="C00000"/>
                </a:solidFill>
                <a:effectLst/>
                <a:uLnTx/>
                <a:uFillTx/>
                <a:latin typeface="Myriad Pro" panose="020B0503030403020204"/>
                <a:ea typeface="Tahoma" pitchFamily="34" charset="0"/>
                <a:cs typeface="+mn-cs"/>
              </a:rPr>
              <a:t>Sexe</a:t>
            </a:r>
          </a:p>
        </p:txBody>
      </p:sp>
      <p:sp>
        <p:nvSpPr>
          <p:cNvPr id="44" name="Rectangle 43">
            <a:extLst>
              <a:ext uri="{FF2B5EF4-FFF2-40B4-BE49-F238E27FC236}">
                <a16:creationId xmlns:a16="http://schemas.microsoft.com/office/drawing/2014/main" id="{B3CA2EBB-C4AC-0758-1AE0-B63E0F2C22FD}"/>
              </a:ext>
            </a:extLst>
          </p:cNvPr>
          <p:cNvSpPr/>
          <p:nvPr/>
        </p:nvSpPr>
        <p:spPr bwMode="auto">
          <a:xfrm>
            <a:off x="208489" y="3609980"/>
            <a:ext cx="2627042" cy="2386610"/>
          </a:xfrm>
          <a:prstGeom prst="rect">
            <a:avLst/>
          </a:prstGeom>
          <a:solidFill>
            <a:sysClr val="window" lastClr="FFFFFF">
              <a:lumMod val="95000"/>
            </a:sysClr>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FR" sz="1800" b="1" i="0" u="none" strike="noStrike" kern="0" cap="none" spc="0" normalizeH="0" baseline="0" noProof="0" dirty="0">
              <a:ln>
                <a:noFill/>
              </a:ln>
              <a:solidFill>
                <a:prstClr val="black"/>
              </a:solidFill>
              <a:effectLst/>
              <a:uLnTx/>
              <a:uFillTx/>
              <a:latin typeface="Myriad Pro" panose="020B0503030403020204"/>
              <a:ea typeface="+mn-ea"/>
              <a:cs typeface="+mn-cs"/>
            </a:endParaRPr>
          </a:p>
        </p:txBody>
      </p:sp>
      <p:sp>
        <p:nvSpPr>
          <p:cNvPr id="45" name="Rectangle 44">
            <a:extLst>
              <a:ext uri="{FF2B5EF4-FFF2-40B4-BE49-F238E27FC236}">
                <a16:creationId xmlns:a16="http://schemas.microsoft.com/office/drawing/2014/main" id="{5E074E1D-ABF0-1D32-3299-5D6C8330936E}"/>
              </a:ext>
            </a:extLst>
          </p:cNvPr>
          <p:cNvSpPr/>
          <p:nvPr/>
        </p:nvSpPr>
        <p:spPr>
          <a:xfrm>
            <a:off x="99228" y="3675979"/>
            <a:ext cx="792088" cy="29238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dirty="0">
                <a:ln>
                  <a:noFill/>
                </a:ln>
                <a:solidFill>
                  <a:srgbClr val="C00000"/>
                </a:solidFill>
                <a:effectLst/>
                <a:uLnTx/>
                <a:uFillTx/>
                <a:latin typeface="Myriad Pro" panose="020B0503030403020204"/>
                <a:ea typeface="Tahoma" pitchFamily="34" charset="0"/>
                <a:cs typeface="+mn-cs"/>
              </a:rPr>
              <a:t>Âge</a:t>
            </a:r>
          </a:p>
        </p:txBody>
      </p:sp>
      <p:pic>
        <p:nvPicPr>
          <p:cNvPr id="46" name="Image 45">
            <a:extLst>
              <a:ext uri="{FF2B5EF4-FFF2-40B4-BE49-F238E27FC236}">
                <a16:creationId xmlns:a16="http://schemas.microsoft.com/office/drawing/2014/main" id="{6223F48A-0D61-FF98-E3AC-6F8FF0AE1C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8003" y="1388500"/>
            <a:ext cx="450208" cy="450208"/>
          </a:xfrm>
          <a:prstGeom prst="rect">
            <a:avLst/>
          </a:prstGeom>
        </p:spPr>
      </p:pic>
      <p:pic>
        <p:nvPicPr>
          <p:cNvPr id="47" name="Image 46">
            <a:extLst>
              <a:ext uri="{FF2B5EF4-FFF2-40B4-BE49-F238E27FC236}">
                <a16:creationId xmlns:a16="http://schemas.microsoft.com/office/drawing/2014/main" id="{7ADBCD46-5338-7B81-918E-8E45D309FD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7856" y="3682923"/>
            <a:ext cx="321492" cy="321492"/>
          </a:xfrm>
          <a:prstGeom prst="rect">
            <a:avLst/>
          </a:prstGeom>
        </p:spPr>
      </p:pic>
      <p:sp>
        <p:nvSpPr>
          <p:cNvPr id="58" name="Prostokąt 19">
            <a:extLst>
              <a:ext uri="{FF2B5EF4-FFF2-40B4-BE49-F238E27FC236}">
                <a16:creationId xmlns:a16="http://schemas.microsoft.com/office/drawing/2014/main" id="{02D38A6D-C5CC-836F-8B36-03C73BD38B96}"/>
              </a:ext>
            </a:extLst>
          </p:cNvPr>
          <p:cNvSpPr/>
          <p:nvPr/>
        </p:nvSpPr>
        <p:spPr>
          <a:xfrm>
            <a:off x="1641471" y="3649014"/>
            <a:ext cx="1029449" cy="446276"/>
          </a:xfrm>
          <a:prstGeom prst="rect">
            <a:avLst/>
          </a:prstGeom>
        </p:spPr>
        <p:txBody>
          <a:bodyPr wrap="none">
            <a:spAutoFit/>
          </a:bodyPr>
          <a:lstStyle/>
          <a:p>
            <a:pPr marL="0" marR="0" lvl="0" indent="0" algn="r" defTabSz="914400" rtl="0" eaLnBrk="1" fontAlgn="t"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srgbClr val="006666"/>
                </a:solidFill>
                <a:effectLst/>
                <a:uLnTx/>
                <a:uFillTx/>
                <a:latin typeface="Myriad Pro" panose="020B0503030403020204"/>
                <a:ea typeface="+mn-ea"/>
                <a:cs typeface="+mn-cs"/>
              </a:rPr>
              <a:t>Age moyen</a:t>
            </a:r>
          </a:p>
          <a:p>
            <a:pPr marL="0" marR="0" lvl="0" indent="0" algn="r" defTabSz="914400" rtl="0" eaLnBrk="1" fontAlgn="t" latinLnBrk="0" hangingPunct="1">
              <a:lnSpc>
                <a:spcPct val="100000"/>
              </a:lnSpc>
              <a:spcBef>
                <a:spcPts val="0"/>
              </a:spcBef>
              <a:spcAft>
                <a:spcPts val="0"/>
              </a:spcAft>
              <a:buClrTx/>
              <a:buSzTx/>
              <a:buFontTx/>
              <a:buNone/>
              <a:tabLst/>
              <a:defRPr/>
            </a:pPr>
            <a:r>
              <a:rPr lang="fr-FR" sz="1200" b="1" kern="0" dirty="0">
                <a:solidFill>
                  <a:srgbClr val="006666"/>
                </a:solidFill>
                <a:latin typeface="Myriad Pro" panose="020B0503030403020204"/>
              </a:rPr>
              <a:t>43</a:t>
            </a:r>
            <a:r>
              <a:rPr kumimoji="0" lang="fr-FR" sz="1200" b="1" i="0" u="none" strike="noStrike" kern="0" cap="none" spc="0" normalizeH="0" baseline="0" noProof="0" dirty="0">
                <a:ln>
                  <a:noFill/>
                </a:ln>
                <a:solidFill>
                  <a:srgbClr val="006666"/>
                </a:solidFill>
                <a:effectLst/>
                <a:uLnTx/>
                <a:uFillTx/>
                <a:latin typeface="Myriad Pro" panose="020B0503030403020204"/>
                <a:ea typeface="+mn-ea"/>
                <a:cs typeface="+mn-cs"/>
              </a:rPr>
              <a:t> ans</a:t>
            </a:r>
          </a:p>
        </p:txBody>
      </p:sp>
      <p:graphicFrame>
        <p:nvGraphicFramePr>
          <p:cNvPr id="60" name="Graphique 10" descr="Set Id=&quot;18a6fa11ad4d4f4eb747231df9380964&quot;&#10;&#10;Set ContentTip=&quot;BARH_S2_GRAPH_LANDES&quot;&#10;">
            <a:extLst>
              <a:ext uri="{FF2B5EF4-FFF2-40B4-BE49-F238E27FC236}">
                <a16:creationId xmlns:a16="http://schemas.microsoft.com/office/drawing/2014/main" id="{2DFF5AB1-BFFF-4093-034B-4AEDD3B8C970}"/>
              </a:ext>
            </a:extLst>
          </p:cNvPr>
          <p:cNvGraphicFramePr/>
          <p:nvPr>
            <p:extLst>
              <p:ext uri="{D42A27DB-BD31-4B8C-83A1-F6EECF244321}">
                <p14:modId xmlns:p14="http://schemas.microsoft.com/office/powerpoint/2010/main" val="3781832661"/>
              </p:ext>
            </p:extLst>
          </p:nvPr>
        </p:nvGraphicFramePr>
        <p:xfrm>
          <a:off x="1415407" y="4129684"/>
          <a:ext cx="1969488" cy="1741265"/>
        </p:xfrm>
        <a:graphic>
          <a:graphicData uri="http://schemas.openxmlformats.org/drawingml/2006/chart">
            <c:chart xmlns:c="http://schemas.openxmlformats.org/drawingml/2006/chart" xmlns:r="http://schemas.openxmlformats.org/officeDocument/2006/relationships" r:id="rId5"/>
          </a:graphicData>
        </a:graphic>
      </p:graphicFrame>
      <p:sp>
        <p:nvSpPr>
          <p:cNvPr id="67" name="Rectangle 66">
            <a:extLst>
              <a:ext uri="{FF2B5EF4-FFF2-40B4-BE49-F238E27FC236}">
                <a16:creationId xmlns:a16="http://schemas.microsoft.com/office/drawing/2014/main" id="{37453122-73B9-0738-5995-A0241DB532FE}"/>
              </a:ext>
            </a:extLst>
          </p:cNvPr>
          <p:cNvSpPr/>
          <p:nvPr/>
        </p:nvSpPr>
        <p:spPr bwMode="auto">
          <a:xfrm>
            <a:off x="2237315" y="1289369"/>
            <a:ext cx="3660137" cy="2206800"/>
          </a:xfrm>
          <a:prstGeom prst="rect">
            <a:avLst/>
          </a:prstGeom>
          <a:solidFill>
            <a:sysClr val="window" lastClr="FFFFFF">
              <a:lumMod val="95000"/>
            </a:sysClr>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FR" sz="1800" b="1" i="0" u="none" strike="noStrike" kern="0" cap="none" spc="0" normalizeH="0" baseline="0" noProof="0" dirty="0">
              <a:ln>
                <a:noFill/>
              </a:ln>
              <a:solidFill>
                <a:prstClr val="black"/>
              </a:solidFill>
              <a:effectLst/>
              <a:uLnTx/>
              <a:uFillTx/>
              <a:latin typeface="Myriad Pro" panose="020B0503030403020204"/>
              <a:ea typeface="+mn-ea"/>
              <a:cs typeface="+mn-cs"/>
            </a:endParaRPr>
          </a:p>
        </p:txBody>
      </p:sp>
      <p:sp>
        <p:nvSpPr>
          <p:cNvPr id="68" name="Rectangle 67">
            <a:extLst>
              <a:ext uri="{FF2B5EF4-FFF2-40B4-BE49-F238E27FC236}">
                <a16:creationId xmlns:a16="http://schemas.microsoft.com/office/drawing/2014/main" id="{AB36E09D-A1F1-8720-470B-45BE0FEA49B3}"/>
              </a:ext>
            </a:extLst>
          </p:cNvPr>
          <p:cNvSpPr/>
          <p:nvPr/>
        </p:nvSpPr>
        <p:spPr>
          <a:xfrm>
            <a:off x="2740756" y="1409096"/>
            <a:ext cx="2664296" cy="292388"/>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dirty="0">
                <a:ln>
                  <a:noFill/>
                </a:ln>
                <a:solidFill>
                  <a:srgbClr val="C00000"/>
                </a:solidFill>
                <a:effectLst/>
                <a:uLnTx/>
                <a:uFillTx/>
                <a:latin typeface="Myriad Pro" panose="020B0503030403020204"/>
                <a:ea typeface="Tahoma" pitchFamily="34" charset="0"/>
                <a:cs typeface="+mn-cs"/>
              </a:rPr>
              <a:t>Taille d’agglomération </a:t>
            </a:r>
          </a:p>
        </p:txBody>
      </p:sp>
      <p:pic>
        <p:nvPicPr>
          <p:cNvPr id="69" name="Image 68">
            <a:extLst>
              <a:ext uri="{FF2B5EF4-FFF2-40B4-BE49-F238E27FC236}">
                <a16:creationId xmlns:a16="http://schemas.microsoft.com/office/drawing/2014/main" id="{4CDDB90B-D017-3953-B366-FE1694CC5AB3}"/>
              </a:ext>
            </a:extLst>
          </p:cNvPr>
          <p:cNvPicPr>
            <a:picLocks noChangeAspect="1"/>
          </p:cNvPicPr>
          <p:nvPr/>
        </p:nvPicPr>
        <p:blipFill rotWithShape="1">
          <a:blip r:embed="rId6">
            <a:duotone>
              <a:prstClr val="black"/>
              <a:srgbClr val="008080">
                <a:tint val="45000"/>
                <a:satMod val="400000"/>
              </a:srgbClr>
            </a:duotone>
          </a:blip>
          <a:srcRect l="4653" r="2092"/>
          <a:stretch/>
        </p:blipFill>
        <p:spPr>
          <a:xfrm>
            <a:off x="2476460" y="2162150"/>
            <a:ext cx="3267823" cy="841265"/>
          </a:xfrm>
          <a:prstGeom prst="rect">
            <a:avLst/>
          </a:prstGeom>
        </p:spPr>
      </p:pic>
      <p:sp>
        <p:nvSpPr>
          <p:cNvPr id="70" name="Rectangle 69">
            <a:extLst>
              <a:ext uri="{FF2B5EF4-FFF2-40B4-BE49-F238E27FC236}">
                <a16:creationId xmlns:a16="http://schemas.microsoft.com/office/drawing/2014/main" id="{4ECC92A4-0B86-0852-C334-562389BB493E}"/>
              </a:ext>
            </a:extLst>
          </p:cNvPr>
          <p:cNvSpPr/>
          <p:nvPr/>
        </p:nvSpPr>
        <p:spPr>
          <a:xfrm>
            <a:off x="2359907" y="2991429"/>
            <a:ext cx="638467" cy="400110"/>
          </a:xfrm>
          <a:prstGeom prst="rect">
            <a:avLst/>
          </a:prstGeom>
        </p:spPr>
        <p:txBody>
          <a:bodyPr wrap="square">
            <a:spAutoFit/>
          </a:bodyPr>
          <a:lstStyle/>
          <a:p>
            <a:pPr marL="88900" marR="0" lvl="0" indent="0" algn="ctr" defTabSz="914400" rtl="0" eaLnBrk="1" fontAlgn="ctr"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006666"/>
                </a:solidFill>
                <a:effectLst/>
                <a:uLnTx/>
                <a:uFillTx/>
                <a:latin typeface="Myriad Pro" panose="020B0503030403020204"/>
                <a:ea typeface="Verdana" panose="020B0604030504040204" pitchFamily="34" charset="0"/>
                <a:cs typeface="+mn-cs"/>
              </a:rPr>
              <a:t>Zone rurale</a:t>
            </a:r>
          </a:p>
        </p:txBody>
      </p:sp>
      <p:sp>
        <p:nvSpPr>
          <p:cNvPr id="71" name="Rectangle 70">
            <a:extLst>
              <a:ext uri="{FF2B5EF4-FFF2-40B4-BE49-F238E27FC236}">
                <a16:creationId xmlns:a16="http://schemas.microsoft.com/office/drawing/2014/main" id="{3B2C3E21-81F3-F721-4733-24EE02981A02}"/>
              </a:ext>
            </a:extLst>
          </p:cNvPr>
          <p:cNvSpPr/>
          <p:nvPr/>
        </p:nvSpPr>
        <p:spPr>
          <a:xfrm>
            <a:off x="4952195" y="2991429"/>
            <a:ext cx="930789" cy="415498"/>
          </a:xfrm>
          <a:prstGeom prst="rect">
            <a:avLst/>
          </a:prstGeom>
        </p:spPr>
        <p:txBody>
          <a:bodyPr wrap="square">
            <a:spAutoFit/>
          </a:bodyPr>
          <a:lstStyle/>
          <a:p>
            <a:pPr marL="88900" marR="0" lvl="0" indent="0" algn="ctr" defTabSz="914400" rtl="0" eaLnBrk="1" fontAlgn="ctr"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006666"/>
                </a:solidFill>
                <a:effectLst/>
                <a:uLnTx/>
                <a:uFillTx/>
                <a:latin typeface="Myriad Pro" panose="020B0503030403020204"/>
                <a:ea typeface="Verdana" panose="020B0604030504040204" pitchFamily="34" charset="0"/>
                <a:cs typeface="+mn-cs"/>
              </a:rPr>
              <a:t>Région parisienne</a:t>
            </a:r>
          </a:p>
        </p:txBody>
      </p:sp>
      <p:sp>
        <p:nvSpPr>
          <p:cNvPr id="72" name="Rectangle : coins arrondis 71">
            <a:extLst>
              <a:ext uri="{FF2B5EF4-FFF2-40B4-BE49-F238E27FC236}">
                <a16:creationId xmlns:a16="http://schemas.microsoft.com/office/drawing/2014/main" id="{6E25DF0F-CD1D-BFEB-5A88-6FA7DE3C45D2}"/>
              </a:ext>
            </a:extLst>
          </p:cNvPr>
          <p:cNvSpPr/>
          <p:nvPr/>
        </p:nvSpPr>
        <p:spPr>
          <a:xfrm>
            <a:off x="2581246" y="2078191"/>
            <a:ext cx="426733" cy="242374"/>
          </a:xfrm>
          <a:prstGeom prst="roundRect">
            <a:avLst/>
          </a:prstGeom>
          <a:solidFill>
            <a:sysClr val="window" lastClr="FFFFFF">
              <a:lumMod val="50000"/>
            </a:sysClr>
          </a:solidFill>
          <a:ln w="1905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kern="0" dirty="0">
                <a:ln w="0"/>
                <a:solidFill>
                  <a:prstClr val="white"/>
                </a:solidFill>
                <a:latin typeface="Myriad Pro" panose="020B0503030403020204"/>
                <a:ea typeface="Verdana" charset="0"/>
                <a:cs typeface="Verdana" charset="0"/>
              </a:rPr>
              <a:t>37%</a:t>
            </a:r>
            <a:endParaRPr kumimoji="0" lang="fr-FR" sz="1050" b="1" i="0" u="none" strike="noStrike" kern="0" cap="none" spc="0" normalizeH="0" baseline="0" noProof="0" dirty="0">
              <a:ln w="0"/>
              <a:solidFill>
                <a:prstClr val="white"/>
              </a:solidFill>
              <a:effectLst/>
              <a:uLnTx/>
              <a:uFillTx/>
              <a:latin typeface="Myriad Pro" panose="020B0503030403020204"/>
              <a:ea typeface="Verdana" charset="0"/>
              <a:cs typeface="Verdana" charset="0"/>
            </a:endParaRPr>
          </a:p>
        </p:txBody>
      </p:sp>
      <p:sp>
        <p:nvSpPr>
          <p:cNvPr id="73" name="Rectangle : coins arrondis 72">
            <a:extLst>
              <a:ext uri="{FF2B5EF4-FFF2-40B4-BE49-F238E27FC236}">
                <a16:creationId xmlns:a16="http://schemas.microsoft.com/office/drawing/2014/main" id="{01F36D71-232B-A929-C4D8-FD96989B44A9}"/>
              </a:ext>
            </a:extLst>
          </p:cNvPr>
          <p:cNvSpPr/>
          <p:nvPr/>
        </p:nvSpPr>
        <p:spPr>
          <a:xfrm>
            <a:off x="3229318" y="2102250"/>
            <a:ext cx="426733" cy="242374"/>
          </a:xfrm>
          <a:prstGeom prst="roundRect">
            <a:avLst/>
          </a:prstGeom>
          <a:solidFill>
            <a:sysClr val="window" lastClr="FFFFFF">
              <a:lumMod val="50000"/>
            </a:sysClr>
          </a:solidFill>
          <a:ln w="1905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kern="0" dirty="0">
                <a:ln w="0"/>
                <a:solidFill>
                  <a:prstClr val="white"/>
                </a:solidFill>
                <a:latin typeface="Myriad Pro" panose="020B0503030403020204"/>
                <a:ea typeface="Verdana" charset="0"/>
                <a:cs typeface="Verdana" charset="0"/>
              </a:rPr>
              <a:t>27%</a:t>
            </a:r>
            <a:endParaRPr kumimoji="0" lang="fr-FR" sz="1050" b="1" i="0" u="none" strike="noStrike" kern="0" cap="none" spc="0" normalizeH="0" baseline="0" noProof="0" dirty="0">
              <a:ln w="0"/>
              <a:solidFill>
                <a:prstClr val="white"/>
              </a:solidFill>
              <a:effectLst/>
              <a:uLnTx/>
              <a:uFillTx/>
              <a:latin typeface="Myriad Pro" panose="020B0503030403020204"/>
              <a:ea typeface="Verdana" charset="0"/>
              <a:cs typeface="Verdana" charset="0"/>
            </a:endParaRPr>
          </a:p>
        </p:txBody>
      </p:sp>
      <p:sp>
        <p:nvSpPr>
          <p:cNvPr id="74" name="Rectangle 73">
            <a:extLst>
              <a:ext uri="{FF2B5EF4-FFF2-40B4-BE49-F238E27FC236}">
                <a16:creationId xmlns:a16="http://schemas.microsoft.com/office/drawing/2014/main" id="{FCDB353A-E95A-C336-0A2B-6A9FFAA15CB7}"/>
              </a:ext>
            </a:extLst>
          </p:cNvPr>
          <p:cNvSpPr/>
          <p:nvPr/>
        </p:nvSpPr>
        <p:spPr>
          <a:xfrm>
            <a:off x="2890852" y="2991429"/>
            <a:ext cx="837207" cy="400110"/>
          </a:xfrm>
          <a:prstGeom prst="rect">
            <a:avLst/>
          </a:prstGeom>
        </p:spPr>
        <p:txBody>
          <a:bodyPr wrap="square">
            <a:spAutoFit/>
          </a:bodyPr>
          <a:lstStyle/>
          <a:p>
            <a:pPr marL="88900" marR="0" lvl="0" indent="0" algn="ctr" defTabSz="914400" rtl="0" eaLnBrk="1" fontAlgn="ctr"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006666"/>
                </a:solidFill>
                <a:effectLst/>
                <a:uLnTx/>
                <a:uFillTx/>
                <a:latin typeface="Myriad Pro" panose="020B0503030403020204"/>
                <a:ea typeface="Verdana" panose="020B0604030504040204" pitchFamily="34" charset="0"/>
                <a:cs typeface="+mn-cs"/>
              </a:rPr>
              <a:t>&lt;20 000 </a:t>
            </a:r>
          </a:p>
          <a:p>
            <a:pPr marL="88900" marR="0" lvl="0" indent="0" algn="ctr" defTabSz="914400" rtl="0" eaLnBrk="1" fontAlgn="ctr"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006666"/>
                </a:solidFill>
                <a:effectLst/>
                <a:uLnTx/>
                <a:uFillTx/>
                <a:latin typeface="Myriad Pro" panose="020B0503030403020204"/>
                <a:ea typeface="Verdana" panose="020B0604030504040204" pitchFamily="34" charset="0"/>
                <a:cs typeface="+mn-cs"/>
              </a:rPr>
              <a:t>hab.</a:t>
            </a:r>
          </a:p>
        </p:txBody>
      </p:sp>
      <p:sp>
        <p:nvSpPr>
          <p:cNvPr id="75" name="Rectangle 74">
            <a:extLst>
              <a:ext uri="{FF2B5EF4-FFF2-40B4-BE49-F238E27FC236}">
                <a16:creationId xmlns:a16="http://schemas.microsoft.com/office/drawing/2014/main" id="{C9CC59A1-0038-5FA6-B741-65FF7190B847}"/>
              </a:ext>
            </a:extLst>
          </p:cNvPr>
          <p:cNvSpPr/>
          <p:nvPr/>
        </p:nvSpPr>
        <p:spPr>
          <a:xfrm>
            <a:off x="3584043" y="2991429"/>
            <a:ext cx="837207" cy="400110"/>
          </a:xfrm>
          <a:prstGeom prst="rect">
            <a:avLst/>
          </a:prstGeom>
        </p:spPr>
        <p:txBody>
          <a:bodyPr wrap="square">
            <a:spAutoFit/>
          </a:bodyPr>
          <a:lstStyle/>
          <a:p>
            <a:pPr marL="88900" marR="0" lvl="0" indent="0" algn="ctr" defTabSz="914400" rtl="0" eaLnBrk="1" fontAlgn="ctr"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006666"/>
                </a:solidFill>
                <a:effectLst/>
                <a:uLnTx/>
                <a:uFillTx/>
                <a:latin typeface="Myriad Pro" panose="020B0503030403020204"/>
                <a:ea typeface="Verdana" panose="020B0604030504040204" pitchFamily="34" charset="0"/>
                <a:cs typeface="+mn-cs"/>
              </a:rPr>
              <a:t>&lt;100 000</a:t>
            </a:r>
          </a:p>
          <a:p>
            <a:pPr marL="88900" marR="0" lvl="0" indent="0" algn="ctr" defTabSz="914400" rtl="0" eaLnBrk="1" fontAlgn="ctr"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006666"/>
                </a:solidFill>
                <a:effectLst/>
                <a:uLnTx/>
                <a:uFillTx/>
                <a:latin typeface="Myriad Pro" panose="020B0503030403020204"/>
                <a:ea typeface="Verdana" panose="020B0604030504040204" pitchFamily="34" charset="0"/>
                <a:cs typeface="+mn-cs"/>
              </a:rPr>
              <a:t>hab.</a:t>
            </a:r>
          </a:p>
        </p:txBody>
      </p:sp>
      <p:sp>
        <p:nvSpPr>
          <p:cNvPr id="76" name="Rectangle 75">
            <a:extLst>
              <a:ext uri="{FF2B5EF4-FFF2-40B4-BE49-F238E27FC236}">
                <a16:creationId xmlns:a16="http://schemas.microsoft.com/office/drawing/2014/main" id="{731EFDB8-213D-F356-9194-217387960205}"/>
              </a:ext>
            </a:extLst>
          </p:cNvPr>
          <p:cNvSpPr/>
          <p:nvPr/>
        </p:nvSpPr>
        <p:spPr>
          <a:xfrm>
            <a:off x="4232115" y="2991429"/>
            <a:ext cx="941419" cy="400110"/>
          </a:xfrm>
          <a:prstGeom prst="rect">
            <a:avLst/>
          </a:prstGeom>
        </p:spPr>
        <p:txBody>
          <a:bodyPr wrap="square">
            <a:spAutoFit/>
          </a:bodyPr>
          <a:lstStyle/>
          <a:p>
            <a:pPr marL="88900" marR="0" lvl="0" indent="0" algn="ctr" defTabSz="914400" rtl="0" eaLnBrk="1" fontAlgn="ctr"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006666"/>
                </a:solidFill>
                <a:effectLst/>
                <a:uLnTx/>
                <a:uFillTx/>
                <a:latin typeface="Myriad Pro" panose="020B0503030403020204"/>
                <a:ea typeface="Verdana" panose="020B0604030504040204" pitchFamily="34" charset="0"/>
                <a:cs typeface="+mn-cs"/>
              </a:rPr>
              <a:t>100 000 </a:t>
            </a:r>
          </a:p>
          <a:p>
            <a:pPr marL="88900" marR="0" lvl="0" indent="0" algn="ctr" defTabSz="914400" rtl="0" eaLnBrk="1" fontAlgn="ctr"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006666"/>
                </a:solidFill>
                <a:effectLst/>
                <a:uLnTx/>
                <a:uFillTx/>
                <a:latin typeface="Myriad Pro" panose="020B0503030403020204"/>
                <a:ea typeface="Verdana" panose="020B0604030504040204" pitchFamily="34" charset="0"/>
                <a:cs typeface="+mn-cs"/>
              </a:rPr>
              <a:t>hab. et +</a:t>
            </a:r>
          </a:p>
        </p:txBody>
      </p:sp>
      <p:sp>
        <p:nvSpPr>
          <p:cNvPr id="77" name="Rectangle : coins arrondis 76">
            <a:extLst>
              <a:ext uri="{FF2B5EF4-FFF2-40B4-BE49-F238E27FC236}">
                <a16:creationId xmlns:a16="http://schemas.microsoft.com/office/drawing/2014/main" id="{BD71CC03-8375-66F3-17AD-90621198C2EF}"/>
              </a:ext>
            </a:extLst>
          </p:cNvPr>
          <p:cNvSpPr/>
          <p:nvPr/>
        </p:nvSpPr>
        <p:spPr>
          <a:xfrm>
            <a:off x="3872075" y="2169730"/>
            <a:ext cx="426733" cy="242374"/>
          </a:xfrm>
          <a:prstGeom prst="roundRect">
            <a:avLst/>
          </a:prstGeom>
          <a:solidFill>
            <a:sysClr val="window" lastClr="FFFFFF">
              <a:lumMod val="50000"/>
            </a:sysClr>
          </a:solidFill>
          <a:ln w="1905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kern="0" dirty="0">
                <a:ln w="0"/>
                <a:solidFill>
                  <a:prstClr val="white"/>
                </a:solidFill>
                <a:latin typeface="Myriad Pro" panose="020B0503030403020204"/>
                <a:ea typeface="Verdana" charset="0"/>
                <a:cs typeface="Verdana" charset="0"/>
              </a:rPr>
              <a:t>35%</a:t>
            </a:r>
            <a:endParaRPr kumimoji="0" lang="fr-FR" sz="1050" b="1" i="0" u="none" strike="noStrike" kern="0" cap="none" spc="0" normalizeH="0" baseline="0" noProof="0" dirty="0">
              <a:ln w="0"/>
              <a:solidFill>
                <a:prstClr val="white"/>
              </a:solidFill>
              <a:effectLst/>
              <a:uLnTx/>
              <a:uFillTx/>
              <a:latin typeface="Myriad Pro" panose="020B0503030403020204"/>
              <a:ea typeface="Verdana" charset="0"/>
              <a:cs typeface="Verdana" charset="0"/>
            </a:endParaRPr>
          </a:p>
        </p:txBody>
      </p:sp>
      <p:sp>
        <p:nvSpPr>
          <p:cNvPr id="78" name="Rectangle : coins arrondis 77">
            <a:extLst>
              <a:ext uri="{FF2B5EF4-FFF2-40B4-BE49-F238E27FC236}">
                <a16:creationId xmlns:a16="http://schemas.microsoft.com/office/drawing/2014/main" id="{5DFB22C3-7668-BAFE-06A5-B8CDC2723AFD}"/>
              </a:ext>
            </a:extLst>
          </p:cNvPr>
          <p:cNvSpPr/>
          <p:nvPr/>
        </p:nvSpPr>
        <p:spPr>
          <a:xfrm>
            <a:off x="4597470" y="1809690"/>
            <a:ext cx="426733" cy="242374"/>
          </a:xfrm>
          <a:prstGeom prst="roundRect">
            <a:avLst/>
          </a:prstGeom>
          <a:solidFill>
            <a:sysClr val="window" lastClr="FFFFFF">
              <a:lumMod val="50000"/>
            </a:sysClr>
          </a:solidFill>
          <a:ln w="1905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kern="0" dirty="0">
                <a:ln w="0"/>
                <a:solidFill>
                  <a:prstClr val="white"/>
                </a:solidFill>
                <a:latin typeface="Myriad Pro" panose="020B0503030403020204"/>
                <a:ea typeface="Verdana" charset="0"/>
                <a:cs typeface="Verdana" charset="0"/>
              </a:rPr>
              <a:t>1%</a:t>
            </a:r>
            <a:endParaRPr kumimoji="0" lang="fr-FR" sz="1050" b="1" i="0" u="none" strike="noStrike" kern="0" cap="none" spc="0" normalizeH="0" baseline="0" noProof="0" dirty="0">
              <a:ln w="0"/>
              <a:solidFill>
                <a:prstClr val="white"/>
              </a:solidFill>
              <a:effectLst/>
              <a:uLnTx/>
              <a:uFillTx/>
              <a:latin typeface="Myriad Pro" panose="020B0503030403020204"/>
              <a:ea typeface="Verdana" charset="0"/>
              <a:cs typeface="Verdana" charset="0"/>
            </a:endParaRPr>
          </a:p>
        </p:txBody>
      </p:sp>
      <p:sp>
        <p:nvSpPr>
          <p:cNvPr id="79" name="Rectangle : coins arrondis 78">
            <a:extLst>
              <a:ext uri="{FF2B5EF4-FFF2-40B4-BE49-F238E27FC236}">
                <a16:creationId xmlns:a16="http://schemas.microsoft.com/office/drawing/2014/main" id="{79F29062-0D31-0573-2B73-0A2EF1E8C69F}"/>
              </a:ext>
            </a:extLst>
          </p:cNvPr>
          <p:cNvSpPr/>
          <p:nvPr/>
        </p:nvSpPr>
        <p:spPr>
          <a:xfrm>
            <a:off x="5240227" y="1917558"/>
            <a:ext cx="426733" cy="242374"/>
          </a:xfrm>
          <a:prstGeom prst="roundRect">
            <a:avLst/>
          </a:prstGeom>
          <a:solidFill>
            <a:sysClr val="window" lastClr="FFFFFF">
              <a:lumMod val="50000"/>
            </a:sysClr>
          </a:solidFill>
          <a:ln w="1905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kern="0" dirty="0">
                <a:ln w="0"/>
                <a:solidFill>
                  <a:prstClr val="white"/>
                </a:solidFill>
                <a:latin typeface="Myriad Pro" panose="020B0503030403020204"/>
                <a:ea typeface="Verdana" charset="0"/>
                <a:cs typeface="Verdana" charset="0"/>
              </a:rPr>
              <a:t>-</a:t>
            </a:r>
            <a:endParaRPr kumimoji="0" lang="fr-FR" sz="1050" b="1" i="0" u="none" strike="noStrike" kern="0" cap="none" spc="0" normalizeH="0" baseline="0" noProof="0" dirty="0">
              <a:ln w="0"/>
              <a:solidFill>
                <a:prstClr val="white"/>
              </a:solidFill>
              <a:effectLst/>
              <a:uLnTx/>
              <a:uFillTx/>
              <a:latin typeface="Myriad Pro" panose="020B0503030403020204"/>
              <a:ea typeface="Verdana" charset="0"/>
              <a:cs typeface="Verdana" charset="0"/>
            </a:endParaRPr>
          </a:p>
        </p:txBody>
      </p:sp>
      <p:pic>
        <p:nvPicPr>
          <p:cNvPr id="84" name="Image 83">
            <a:extLst>
              <a:ext uri="{FF2B5EF4-FFF2-40B4-BE49-F238E27FC236}">
                <a16:creationId xmlns:a16="http://schemas.microsoft.com/office/drawing/2014/main" id="{377B2017-3F2A-EF6A-F2A8-E3380C49502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62469" y="1400465"/>
            <a:ext cx="388416" cy="388416"/>
          </a:xfrm>
          <a:prstGeom prst="rect">
            <a:avLst/>
          </a:prstGeom>
        </p:spPr>
      </p:pic>
      <p:sp>
        <p:nvSpPr>
          <p:cNvPr id="85" name="Rectangle 84">
            <a:extLst>
              <a:ext uri="{FF2B5EF4-FFF2-40B4-BE49-F238E27FC236}">
                <a16:creationId xmlns:a16="http://schemas.microsoft.com/office/drawing/2014/main" id="{8CA389DA-C911-3EBA-EBC7-48A1BCAF3877}"/>
              </a:ext>
            </a:extLst>
          </p:cNvPr>
          <p:cNvSpPr/>
          <p:nvPr/>
        </p:nvSpPr>
        <p:spPr bwMode="auto">
          <a:xfrm>
            <a:off x="2911881" y="3609594"/>
            <a:ext cx="2985571" cy="2386997"/>
          </a:xfrm>
          <a:prstGeom prst="rect">
            <a:avLst/>
          </a:prstGeom>
          <a:solidFill>
            <a:sysClr val="window" lastClr="FFFFFF">
              <a:lumMod val="95000"/>
            </a:sysClr>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r" defTabSz="914400" rtl="0" eaLnBrk="0" fontAlgn="base" latinLnBrk="0" hangingPunct="0">
              <a:lnSpc>
                <a:spcPts val="1600"/>
              </a:lnSpc>
              <a:spcBef>
                <a:spcPct val="0"/>
              </a:spcBef>
              <a:spcAft>
                <a:spcPct val="0"/>
              </a:spcAft>
              <a:buClrTx/>
              <a:buSzTx/>
              <a:buFontTx/>
              <a:buNone/>
              <a:tabLst/>
              <a:defRPr/>
            </a:pPr>
            <a:endParaRPr kumimoji="0" lang="fr-FR" sz="1800" b="1" i="0" u="none" strike="noStrike" kern="0" cap="none" spc="0" normalizeH="0" baseline="0" noProof="0" dirty="0">
              <a:ln>
                <a:noFill/>
              </a:ln>
              <a:solidFill>
                <a:prstClr val="black"/>
              </a:solidFill>
              <a:effectLst/>
              <a:uLnTx/>
              <a:uFillTx/>
              <a:latin typeface="Myriad Pro" panose="020B0503030403020204"/>
              <a:ea typeface="+mn-ea"/>
              <a:cs typeface="+mn-cs"/>
            </a:endParaRPr>
          </a:p>
        </p:txBody>
      </p:sp>
      <p:sp>
        <p:nvSpPr>
          <p:cNvPr id="86" name="Rectangle 85">
            <a:extLst>
              <a:ext uri="{FF2B5EF4-FFF2-40B4-BE49-F238E27FC236}">
                <a16:creationId xmlns:a16="http://schemas.microsoft.com/office/drawing/2014/main" id="{9BC9283D-4F93-7E93-32A9-59333F751AC1}"/>
              </a:ext>
            </a:extLst>
          </p:cNvPr>
          <p:cNvSpPr/>
          <p:nvPr/>
        </p:nvSpPr>
        <p:spPr>
          <a:xfrm>
            <a:off x="3166138" y="3682254"/>
            <a:ext cx="2289446" cy="281039"/>
          </a:xfrm>
          <a:prstGeom prst="rect">
            <a:avLst/>
          </a:prstGeom>
        </p:spPr>
        <p:txBody>
          <a:bodyPr wrap="square">
            <a:spAutoFit/>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C00000"/>
                </a:solidFill>
                <a:effectLst/>
                <a:uLnTx/>
                <a:uFillTx/>
                <a:latin typeface="Myriad Pro" panose="020B0503030403020204"/>
                <a:ea typeface="Tahoma" pitchFamily="34" charset="0"/>
                <a:cs typeface="+mn-cs"/>
              </a:rPr>
              <a:t>Nombre de frères et sœurs</a:t>
            </a:r>
          </a:p>
        </p:txBody>
      </p:sp>
      <p:graphicFrame>
        <p:nvGraphicFramePr>
          <p:cNvPr id="3" name="Tableau 33" descr="Set Id=&quot;fbd772da6c1549ae8342101c4ce210fd&quot;&#10;&#10;Set ContentTip=&quot;BARH_S2_TABLIB_LANDES&quot;&#10;">
            <a:extLst>
              <a:ext uri="{FF2B5EF4-FFF2-40B4-BE49-F238E27FC236}">
                <a16:creationId xmlns:a16="http://schemas.microsoft.com/office/drawing/2014/main" id="{3533E5C8-187D-D742-9067-F0557FC76AD8}"/>
              </a:ext>
            </a:extLst>
          </p:cNvPr>
          <p:cNvGraphicFramePr>
            <a:graphicFrameLocks noGrp="1"/>
          </p:cNvGraphicFramePr>
          <p:nvPr>
            <p:extLst>
              <p:ext uri="{D42A27DB-BD31-4B8C-83A1-F6EECF244321}">
                <p14:modId xmlns:p14="http://schemas.microsoft.com/office/powerpoint/2010/main" val="3859537902"/>
              </p:ext>
            </p:extLst>
          </p:nvPr>
        </p:nvGraphicFramePr>
        <p:xfrm>
          <a:off x="203085" y="4124415"/>
          <a:ext cx="1193975" cy="1689948"/>
        </p:xfrm>
        <a:graphic>
          <a:graphicData uri="http://schemas.openxmlformats.org/drawingml/2006/table">
            <a:tbl>
              <a:tblPr firstRow="1" bandRow="1">
                <a:tableStyleId>{5C22544A-7EE6-4342-B048-85BDC9FD1C3A}</a:tableStyleId>
              </a:tblPr>
              <a:tblGrid>
                <a:gridCol w="1193975">
                  <a:extLst>
                    <a:ext uri="{9D8B030D-6E8A-4147-A177-3AD203B41FA5}">
                      <a16:colId xmlns:a16="http://schemas.microsoft.com/office/drawing/2014/main" val="20000"/>
                    </a:ext>
                  </a:extLst>
                </a:gridCol>
              </a:tblGrid>
              <a:tr h="422487">
                <a:tc>
                  <a:txBody>
                    <a:bodyPr/>
                    <a:lstStyle/>
                    <a:p>
                      <a:pPr algn="r" fontAlgn="b"/>
                      <a:r>
                        <a:rPr lang="fr-FR" sz="1100" b="0" kern="0" dirty="0">
                          <a:solidFill>
                            <a:prstClr val="black"/>
                          </a:solidFill>
                          <a:latin typeface="Myriad Pro" panose="020B0503030403020204" charset="0"/>
                          <a:ea typeface="+mn-ea"/>
                          <a:cs typeface="+mn-cs"/>
                        </a:rPr>
                        <a:t>18 à 29 ans</a:t>
                      </a:r>
                      <a:endParaRP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206487"/>
                  </a:ext>
                </a:extLst>
              </a:tr>
              <a:tr h="422487">
                <a:tc>
                  <a:txBody>
                    <a:bodyPr/>
                    <a:lstStyle/>
                    <a:p>
                      <a:pPr algn="r" fontAlgn="b"/>
                      <a:r>
                        <a:rPr lang="fr-FR" sz="1100" b="0" kern="0" dirty="0">
                          <a:solidFill>
                            <a:prstClr val="black"/>
                          </a:solidFill>
                          <a:latin typeface="Myriad Pro" panose="020B0503030403020204" charset="0"/>
                          <a:ea typeface="+mn-ea"/>
                          <a:cs typeface="+mn-cs"/>
                        </a:rPr>
                        <a:t>De 30 à 39 ans</a:t>
                      </a:r>
                      <a:endParaRP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1365702"/>
                  </a:ext>
                </a:extLst>
              </a:tr>
              <a:tr h="422487">
                <a:tc>
                  <a:txBody>
                    <a:bodyPr/>
                    <a:lstStyle/>
                    <a:p>
                      <a:pPr algn="r" fontAlgn="b"/>
                      <a:r>
                        <a:rPr lang="fr-FR" sz="1100" b="0" kern="0" dirty="0">
                          <a:solidFill>
                            <a:prstClr val="black"/>
                          </a:solidFill>
                          <a:latin typeface="Myriad Pro" panose="020B0503030403020204" charset="0"/>
                          <a:ea typeface="+mn-ea"/>
                          <a:cs typeface="+mn-cs"/>
                        </a:rPr>
                        <a:t>De 40 à 49 ans</a:t>
                      </a:r>
                      <a:endParaRP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8331573"/>
                  </a:ext>
                </a:extLst>
              </a:tr>
              <a:tr h="422487">
                <a:tc>
                  <a:txBody>
                    <a:bodyPr/>
                    <a:lstStyle/>
                    <a:p>
                      <a:pPr algn="r" fontAlgn="b"/>
                      <a:r>
                        <a:rPr lang="fr-FR" sz="1100" b="0" kern="0" dirty="0">
                          <a:solidFill>
                            <a:prstClr val="black"/>
                          </a:solidFill>
                          <a:latin typeface="Myriad Pro" panose="020B0503030403020204" charset="0"/>
                          <a:ea typeface="+mn-ea"/>
                          <a:cs typeface="+mn-cs"/>
                        </a:rPr>
                        <a:t>50 ans et plus</a:t>
                      </a:r>
                      <a:endParaRP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280822"/>
                  </a:ext>
                </a:extLst>
              </a:tr>
            </a:tbl>
          </a:graphicData>
        </a:graphic>
      </p:graphicFrame>
      <p:graphicFrame>
        <p:nvGraphicFramePr>
          <p:cNvPr id="2" name="Tableau 33" descr="Set Id=&quot;4014d74e5254424a8c53e58d40625208&quot;&#10;&#10;Set ContentTip=&quot;BARH_S3V2_TABLIB_LANDES&quot;&#10;">
            <a:extLst>
              <a:ext uri="{FF2B5EF4-FFF2-40B4-BE49-F238E27FC236}">
                <a16:creationId xmlns:a16="http://schemas.microsoft.com/office/drawing/2014/main" id="{020E04BC-7BE6-23C4-FCDF-AC3B7DB9F005}"/>
              </a:ext>
            </a:extLst>
          </p:cNvPr>
          <p:cNvGraphicFramePr>
            <a:graphicFrameLocks noGrp="1"/>
          </p:cNvGraphicFramePr>
          <p:nvPr>
            <p:extLst>
              <p:ext uri="{D42A27DB-BD31-4B8C-83A1-F6EECF244321}">
                <p14:modId xmlns:p14="http://schemas.microsoft.com/office/powerpoint/2010/main" val="190710513"/>
              </p:ext>
            </p:extLst>
          </p:nvPr>
        </p:nvGraphicFramePr>
        <p:xfrm>
          <a:off x="2857317" y="4086918"/>
          <a:ext cx="1242751" cy="1758565"/>
        </p:xfrm>
        <a:graphic>
          <a:graphicData uri="http://schemas.openxmlformats.org/drawingml/2006/table">
            <a:tbl>
              <a:tblPr firstRow="1" bandRow="1">
                <a:tableStyleId>{5C22544A-7EE6-4342-B048-85BDC9FD1C3A}</a:tableStyleId>
              </a:tblPr>
              <a:tblGrid>
                <a:gridCol w="1242751">
                  <a:extLst>
                    <a:ext uri="{9D8B030D-6E8A-4147-A177-3AD203B41FA5}">
                      <a16:colId xmlns:a16="http://schemas.microsoft.com/office/drawing/2014/main" val="20000"/>
                    </a:ext>
                  </a:extLst>
                </a:gridCol>
              </a:tblGrid>
              <a:tr h="351713">
                <a:tc>
                  <a:txBody>
                    <a:bodyPr/>
                    <a:lstStyle/>
                    <a:p>
                      <a:pPr algn="r" fontAlgn="ctr"/>
                      <a:r>
                        <a:rPr lang="fr-FR" sz="1100" b="0" i="0" u="none" strike="noStrike" kern="1200" dirty="0">
                          <a:solidFill>
                            <a:srgbClr val="000000"/>
                          </a:solidFill>
                          <a:effectLst/>
                          <a:latin typeface="Myriad Pro" panose="020B0503030403020204"/>
                          <a:ea typeface="+mn-ea"/>
                          <a:cs typeface="+mn-cs"/>
                        </a:rPr>
                        <a:t>Aucun</a:t>
                      </a:r>
                      <a:endParaRPr/>
                    </a:p>
                  </a:txBody>
                  <a:tcPr marL="9525" marR="9525" marT="9525"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206487"/>
                  </a:ext>
                </a:extLst>
              </a:tr>
              <a:tr h="351713">
                <a:tc>
                  <a:txBody>
                    <a:bodyPr/>
                    <a:lstStyle/>
                    <a:p>
                      <a:pPr algn="r" fontAlgn="ctr"/>
                      <a:r>
                        <a:rPr lang="fr-FR" sz="1100" b="0" i="0" u="none" strike="noStrike" kern="1200" dirty="0">
                          <a:solidFill>
                            <a:srgbClr val="000000"/>
                          </a:solidFill>
                          <a:effectLst/>
                          <a:latin typeface="Myriad Pro" panose="020B0503030403020204"/>
                          <a:ea typeface="+mn-ea"/>
                          <a:cs typeface="+mn-cs"/>
                        </a:rPr>
                        <a:t>Un(e)</a:t>
                      </a:r>
                      <a:endParaRPr/>
                    </a:p>
                  </a:txBody>
                  <a:tcPr marL="9525" marR="9525" marT="9525"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8331573"/>
                  </a:ext>
                </a:extLst>
              </a:tr>
              <a:tr h="351713">
                <a:tc>
                  <a:txBody>
                    <a:bodyPr/>
                    <a:lstStyle/>
                    <a:p>
                      <a:pPr algn="r" fontAlgn="ctr"/>
                      <a:r>
                        <a:rPr lang="fr-FR" sz="1100" b="0" i="0" u="none" strike="noStrike" kern="1200" dirty="0">
                          <a:solidFill>
                            <a:srgbClr val="000000"/>
                          </a:solidFill>
                          <a:effectLst/>
                          <a:latin typeface="Myriad Pro" panose="020B0503030403020204"/>
                          <a:ea typeface="+mn-ea"/>
                          <a:cs typeface="+mn-cs"/>
                        </a:rPr>
                        <a:t>Deux</a:t>
                      </a:r>
                      <a:endParaRPr/>
                    </a:p>
                  </a:txBody>
                  <a:tcPr marL="9525" marR="9525" marT="9525"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280822"/>
                  </a:ext>
                </a:extLst>
              </a:tr>
              <a:tr h="351713">
                <a:tc>
                  <a:txBody>
                    <a:bodyPr/>
                    <a:lstStyle/>
                    <a:p>
                      <a:pPr algn="r" fontAlgn="ctr"/>
                      <a:r>
                        <a:rPr lang="fr-FR" sz="1100" b="0" i="0" u="none" strike="noStrike" kern="1200" dirty="0">
                          <a:solidFill>
                            <a:srgbClr val="000000"/>
                          </a:solidFill>
                          <a:effectLst/>
                          <a:latin typeface="Myriad Pro" panose="020B0503030403020204"/>
                          <a:ea typeface="+mn-ea"/>
                          <a:cs typeface="+mn-cs"/>
                        </a:rPr>
                        <a:t>Trois</a:t>
                      </a:r>
                      <a:endParaRPr/>
                    </a:p>
                  </a:txBody>
                  <a:tcPr marL="9525" marR="9525" marT="9525"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4332714"/>
                  </a:ext>
                </a:extLst>
              </a:tr>
              <a:tr h="351713">
                <a:tc>
                  <a:txBody>
                    <a:bodyPr/>
                    <a:lstStyle/>
                    <a:p>
                      <a:pPr algn="r" fontAlgn="ctr"/>
                      <a:r>
                        <a:rPr lang="fr-FR" sz="1100" b="0" i="0" u="none" strike="noStrike" kern="1200" dirty="0">
                          <a:solidFill>
                            <a:srgbClr val="000000"/>
                          </a:solidFill>
                          <a:effectLst/>
                          <a:latin typeface="Myriad Pro" panose="020B0503030403020204"/>
                          <a:ea typeface="+mn-ea"/>
                          <a:cs typeface="+mn-cs"/>
                        </a:rPr>
                        <a:t>Plus de 3</a:t>
                      </a:r>
                      <a:endParaRPr/>
                    </a:p>
                  </a:txBody>
                  <a:tcPr marL="9525" marR="9525" marT="9525"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1590802"/>
                  </a:ext>
                </a:extLst>
              </a:tr>
            </a:tbl>
          </a:graphicData>
        </a:graphic>
      </p:graphicFrame>
      <p:graphicFrame>
        <p:nvGraphicFramePr>
          <p:cNvPr id="4" name="Graphique 10" descr="Set Id=&quot;b2e235886aff4c799d288b2decab3a0b&quot;&#10;&#10;Set ContentTip=&quot;BARH_S3V2_GRAPH_LANDES&quot;&#10;">
            <a:extLst>
              <a:ext uri="{FF2B5EF4-FFF2-40B4-BE49-F238E27FC236}">
                <a16:creationId xmlns:a16="http://schemas.microsoft.com/office/drawing/2014/main" id="{2E5AF069-3187-9B67-B27E-4FEF54466BAC}"/>
              </a:ext>
            </a:extLst>
          </p:cNvPr>
          <p:cNvGraphicFramePr/>
          <p:nvPr>
            <p:extLst>
              <p:ext uri="{D42A27DB-BD31-4B8C-83A1-F6EECF244321}">
                <p14:modId xmlns:p14="http://schemas.microsoft.com/office/powerpoint/2010/main" val="4178336627"/>
              </p:ext>
            </p:extLst>
          </p:nvPr>
        </p:nvGraphicFramePr>
        <p:xfrm>
          <a:off x="3718551" y="4087410"/>
          <a:ext cx="2040721" cy="1819399"/>
        </p:xfrm>
        <a:graphic>
          <a:graphicData uri="http://schemas.openxmlformats.org/drawingml/2006/chart">
            <c:chart xmlns:c="http://schemas.openxmlformats.org/drawingml/2006/chart" xmlns:r="http://schemas.openxmlformats.org/officeDocument/2006/relationships" r:id="rId8"/>
          </a:graphicData>
        </a:graphic>
      </p:graphicFrame>
      <p:sp>
        <p:nvSpPr>
          <p:cNvPr id="5" name="Rectangle 4">
            <a:extLst>
              <a:ext uri="{FF2B5EF4-FFF2-40B4-BE49-F238E27FC236}">
                <a16:creationId xmlns:a16="http://schemas.microsoft.com/office/drawing/2014/main" id="{F9294913-B49D-F085-AA6F-CC01840DC68D}"/>
              </a:ext>
            </a:extLst>
          </p:cNvPr>
          <p:cNvSpPr/>
          <p:nvPr/>
        </p:nvSpPr>
        <p:spPr bwMode="auto">
          <a:xfrm>
            <a:off x="5970178" y="4000999"/>
            <a:ext cx="3420866" cy="1996419"/>
          </a:xfrm>
          <a:prstGeom prst="rect">
            <a:avLst/>
          </a:prstGeom>
          <a:solidFill>
            <a:sysClr val="window" lastClr="FFFFFF">
              <a:lumMod val="95000"/>
            </a:sysClr>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FR" sz="2000" b="1" i="0" u="none" strike="noStrike" kern="0" cap="none" spc="0" normalizeH="0" baseline="0" noProof="0" dirty="0">
              <a:ln>
                <a:noFill/>
              </a:ln>
              <a:solidFill>
                <a:prstClr val="black"/>
              </a:solidFill>
              <a:effectLst/>
              <a:uLnTx/>
              <a:uFillTx/>
              <a:latin typeface="Myriad Pro" panose="020B0503030403020204"/>
              <a:ea typeface="+mn-ea"/>
              <a:cs typeface="+mn-cs"/>
            </a:endParaRPr>
          </a:p>
        </p:txBody>
      </p:sp>
      <p:sp>
        <p:nvSpPr>
          <p:cNvPr id="9" name="Rectangle 8">
            <a:extLst>
              <a:ext uri="{FF2B5EF4-FFF2-40B4-BE49-F238E27FC236}">
                <a16:creationId xmlns:a16="http://schemas.microsoft.com/office/drawing/2014/main" id="{CB7D71A3-648C-1BAB-74F3-7EBCCE91F97C}"/>
              </a:ext>
            </a:extLst>
          </p:cNvPr>
          <p:cNvSpPr/>
          <p:nvPr/>
        </p:nvSpPr>
        <p:spPr>
          <a:xfrm>
            <a:off x="5845957" y="4047643"/>
            <a:ext cx="3670538"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C00000"/>
                </a:solidFill>
                <a:effectLst/>
                <a:uLnTx/>
                <a:uFillTx/>
                <a:latin typeface="Myriad Pro" panose="020B0503030403020204"/>
                <a:ea typeface="Tahoma" pitchFamily="34" charset="0"/>
                <a:cs typeface="+mn-cs"/>
              </a:rPr>
              <a:t>Nombre d’enfants de moins de 20 ans au sein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C00000"/>
                </a:solidFill>
                <a:effectLst/>
                <a:uLnTx/>
                <a:uFillTx/>
                <a:latin typeface="Myriad Pro" panose="020B0503030403020204"/>
                <a:ea typeface="Tahoma" pitchFamily="34" charset="0"/>
                <a:cs typeface="+mn-cs"/>
              </a:rPr>
              <a:t>du foyer</a:t>
            </a:r>
          </a:p>
        </p:txBody>
      </p:sp>
      <p:graphicFrame>
        <p:nvGraphicFramePr>
          <p:cNvPr id="10" name="Tableau 33" descr="Set Id=&quot;8679ec143a9d4cd996c5fa75b6f3c3e5&quot;&#10;&#10;Set ContentTip=&quot;BARH_S10R_TABLIB_LANDES&quot;&#10;">
            <a:extLst>
              <a:ext uri="{FF2B5EF4-FFF2-40B4-BE49-F238E27FC236}">
                <a16:creationId xmlns:a16="http://schemas.microsoft.com/office/drawing/2014/main" id="{183DC2FB-7743-80D9-44D7-D55564C5FDB3}"/>
              </a:ext>
            </a:extLst>
          </p:cNvPr>
          <p:cNvGraphicFramePr>
            <a:graphicFrameLocks noGrp="1"/>
          </p:cNvGraphicFramePr>
          <p:nvPr>
            <p:extLst>
              <p:ext uri="{D42A27DB-BD31-4B8C-83A1-F6EECF244321}">
                <p14:modId xmlns:p14="http://schemas.microsoft.com/office/powerpoint/2010/main" val="214946311"/>
              </p:ext>
            </p:extLst>
          </p:nvPr>
        </p:nvGraphicFramePr>
        <p:xfrm>
          <a:off x="6100692" y="4528127"/>
          <a:ext cx="1242751" cy="1317921"/>
        </p:xfrm>
        <a:graphic>
          <a:graphicData uri="http://schemas.openxmlformats.org/drawingml/2006/table">
            <a:tbl>
              <a:tblPr firstRow="1" bandRow="1">
                <a:tableStyleId>{5C22544A-7EE6-4342-B048-85BDC9FD1C3A}</a:tableStyleId>
              </a:tblPr>
              <a:tblGrid>
                <a:gridCol w="1242751">
                  <a:extLst>
                    <a:ext uri="{9D8B030D-6E8A-4147-A177-3AD203B41FA5}">
                      <a16:colId xmlns:a16="http://schemas.microsoft.com/office/drawing/2014/main" val="20000"/>
                    </a:ext>
                  </a:extLst>
                </a:gridCol>
              </a:tblGrid>
              <a:tr h="439307">
                <a:tc>
                  <a:txBody>
                    <a:bodyPr/>
                    <a:lstStyle/>
                    <a:p>
                      <a:pPr algn="r" fontAlgn="ctr"/>
                      <a:r>
                        <a:rPr lang="fr-FR" sz="1100" b="0" i="0" u="none" strike="noStrike" kern="1200" dirty="0">
                          <a:solidFill>
                            <a:srgbClr val="000000"/>
                          </a:solidFill>
                          <a:effectLst/>
                          <a:latin typeface="Myriad Pro" panose="020B0503030403020204"/>
                          <a:ea typeface="+mn-ea"/>
                          <a:cs typeface="+mn-cs"/>
                        </a:rPr>
                        <a:t>1 enfant</a:t>
                      </a:r>
                      <a:endParaRPr/>
                    </a:p>
                  </a:txBody>
                  <a:tcPr marL="9525" marR="9525" marT="9525"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206487"/>
                  </a:ext>
                </a:extLst>
              </a:tr>
              <a:tr h="439307">
                <a:tc>
                  <a:txBody>
                    <a:bodyPr/>
                    <a:lstStyle/>
                    <a:p>
                      <a:pPr algn="r" fontAlgn="ctr"/>
                      <a:r>
                        <a:rPr lang="fr-FR" sz="1100" b="0" i="0" u="none" strike="noStrike" kern="1200" dirty="0">
                          <a:solidFill>
                            <a:srgbClr val="000000"/>
                          </a:solidFill>
                          <a:effectLst/>
                          <a:latin typeface="Myriad Pro" panose="020B0503030403020204"/>
                          <a:ea typeface="+mn-ea"/>
                          <a:cs typeface="+mn-cs"/>
                        </a:rPr>
                        <a:t>2 enfants</a:t>
                      </a:r>
                      <a:endParaRPr/>
                    </a:p>
                  </a:txBody>
                  <a:tcPr marL="9525" marR="9525" marT="9525"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8331573"/>
                  </a:ext>
                </a:extLst>
              </a:tr>
              <a:tr h="439307">
                <a:tc>
                  <a:txBody>
                    <a:bodyPr/>
                    <a:lstStyle/>
                    <a:p>
                      <a:pPr algn="r" fontAlgn="ctr"/>
                      <a:r>
                        <a:rPr lang="fr-FR" sz="1100" b="0" i="0" u="none" strike="noStrike" kern="1200" dirty="0">
                          <a:solidFill>
                            <a:srgbClr val="000000"/>
                          </a:solidFill>
                          <a:effectLst/>
                          <a:latin typeface="Myriad Pro" panose="020B0503030403020204"/>
                          <a:ea typeface="+mn-ea"/>
                          <a:cs typeface="+mn-cs"/>
                        </a:rPr>
                        <a:t>3 enfants et plus</a:t>
                      </a:r>
                      <a:endParaRPr/>
                    </a:p>
                  </a:txBody>
                  <a:tcPr marL="9525" marR="9525" marT="9525"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280822"/>
                  </a:ext>
                </a:extLst>
              </a:tr>
            </a:tbl>
          </a:graphicData>
        </a:graphic>
      </p:graphicFrame>
      <p:graphicFrame>
        <p:nvGraphicFramePr>
          <p:cNvPr id="11" name="Graphique 10" descr="Set Id=&quot;568fe26c8dd247d4a9fe8c102dfdcb7e&quot;&#10;&#10;Set ContentTip=&quot;BARH_S10R_GRAPH_LANDES&quot;&#10;">
            <a:extLst>
              <a:ext uri="{FF2B5EF4-FFF2-40B4-BE49-F238E27FC236}">
                <a16:creationId xmlns:a16="http://schemas.microsoft.com/office/drawing/2014/main" id="{5A08E2C5-C419-3E9C-157A-8688E97FD210}"/>
              </a:ext>
            </a:extLst>
          </p:cNvPr>
          <p:cNvGraphicFramePr/>
          <p:nvPr>
            <p:extLst>
              <p:ext uri="{D42A27DB-BD31-4B8C-83A1-F6EECF244321}">
                <p14:modId xmlns:p14="http://schemas.microsoft.com/office/powerpoint/2010/main" val="4155793141"/>
              </p:ext>
            </p:extLst>
          </p:nvPr>
        </p:nvGraphicFramePr>
        <p:xfrm>
          <a:off x="6902322" y="4558542"/>
          <a:ext cx="2377797" cy="1317922"/>
        </p:xfrm>
        <a:graphic>
          <a:graphicData uri="http://schemas.openxmlformats.org/drawingml/2006/chart">
            <c:chart xmlns:c="http://schemas.openxmlformats.org/drawingml/2006/chart" xmlns:r="http://schemas.openxmlformats.org/officeDocument/2006/relationships" r:id="rId9"/>
          </a:graphicData>
        </a:graphic>
      </p:graphicFrame>
      <p:sp>
        <p:nvSpPr>
          <p:cNvPr id="12" name="Rectangle 11">
            <a:extLst>
              <a:ext uri="{FF2B5EF4-FFF2-40B4-BE49-F238E27FC236}">
                <a16:creationId xmlns:a16="http://schemas.microsoft.com/office/drawing/2014/main" id="{E291BF0C-D4CB-825B-3A62-66B06ADB2633}"/>
              </a:ext>
            </a:extLst>
          </p:cNvPr>
          <p:cNvSpPr/>
          <p:nvPr/>
        </p:nvSpPr>
        <p:spPr bwMode="auto">
          <a:xfrm>
            <a:off x="5981541" y="1283467"/>
            <a:ext cx="3409503" cy="2625466"/>
          </a:xfrm>
          <a:prstGeom prst="rect">
            <a:avLst/>
          </a:prstGeom>
          <a:solidFill>
            <a:sysClr val="window" lastClr="FFFFFF">
              <a:lumMod val="95000"/>
            </a:sysClr>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FR" sz="2000" b="1" i="0" u="none" strike="noStrike" kern="0" cap="none" spc="0" normalizeH="0" baseline="0" noProof="0" dirty="0">
              <a:ln>
                <a:noFill/>
              </a:ln>
              <a:solidFill>
                <a:prstClr val="black"/>
              </a:solidFill>
              <a:effectLst/>
              <a:uLnTx/>
              <a:uFillTx/>
              <a:latin typeface="Myriad Pro" panose="020B0503030403020204"/>
              <a:ea typeface="+mn-ea"/>
              <a:cs typeface="+mn-cs"/>
            </a:endParaRPr>
          </a:p>
        </p:txBody>
      </p:sp>
      <p:sp>
        <p:nvSpPr>
          <p:cNvPr id="13" name="Rectangle 12">
            <a:extLst>
              <a:ext uri="{FF2B5EF4-FFF2-40B4-BE49-F238E27FC236}">
                <a16:creationId xmlns:a16="http://schemas.microsoft.com/office/drawing/2014/main" id="{0FCAD89B-5280-1920-7569-47570C249391}"/>
              </a:ext>
            </a:extLst>
          </p:cNvPr>
          <p:cNvSpPr/>
          <p:nvPr/>
        </p:nvSpPr>
        <p:spPr>
          <a:xfrm>
            <a:off x="6011794" y="1280156"/>
            <a:ext cx="3344569"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C00000"/>
                </a:solidFill>
                <a:effectLst/>
                <a:uLnTx/>
                <a:uFillTx/>
                <a:latin typeface="Myriad Pro" panose="020B0503030403020204"/>
                <a:ea typeface="Tahoma" pitchFamily="34" charset="0"/>
                <a:cs typeface="+mn-cs"/>
              </a:rPr>
              <a:t>Age des enfants de moins de 20 ans au sein du foyer</a:t>
            </a:r>
          </a:p>
        </p:txBody>
      </p:sp>
      <p:graphicFrame>
        <p:nvGraphicFramePr>
          <p:cNvPr id="14" name="Tableau 33" descr="Set Id=&quot;f07132c4675d4884a3e271b61897db2e&quot;&#10;&#10;Set ContentTip=&quot;BARH_S31RIND_TABLIB_LANDES&quot;&#10;">
            <a:extLst>
              <a:ext uri="{FF2B5EF4-FFF2-40B4-BE49-F238E27FC236}">
                <a16:creationId xmlns:a16="http://schemas.microsoft.com/office/drawing/2014/main" id="{11E164A9-4F2E-4F39-D1CD-6F96A746CAE0}"/>
              </a:ext>
            </a:extLst>
          </p:cNvPr>
          <p:cNvGraphicFramePr>
            <a:graphicFrameLocks noGrp="1"/>
          </p:cNvGraphicFramePr>
          <p:nvPr>
            <p:extLst>
              <p:ext uri="{D42A27DB-BD31-4B8C-83A1-F6EECF244321}">
                <p14:modId xmlns:p14="http://schemas.microsoft.com/office/powerpoint/2010/main" val="466241039"/>
              </p:ext>
            </p:extLst>
          </p:nvPr>
        </p:nvGraphicFramePr>
        <p:xfrm>
          <a:off x="6110744" y="1762065"/>
          <a:ext cx="1242751" cy="2016000"/>
        </p:xfrm>
        <a:graphic>
          <a:graphicData uri="http://schemas.openxmlformats.org/drawingml/2006/table">
            <a:tbl>
              <a:tblPr firstRow="1" bandRow="1">
                <a:tableStyleId>{5C22544A-7EE6-4342-B048-85BDC9FD1C3A}</a:tableStyleId>
              </a:tblPr>
              <a:tblGrid>
                <a:gridCol w="1242751">
                  <a:extLst>
                    <a:ext uri="{9D8B030D-6E8A-4147-A177-3AD203B41FA5}">
                      <a16:colId xmlns:a16="http://schemas.microsoft.com/office/drawing/2014/main" val="20000"/>
                    </a:ext>
                  </a:extLst>
                </a:gridCol>
              </a:tblGrid>
              <a:tr h="336000">
                <a:tc>
                  <a:txBody>
                    <a:bodyPr/>
                    <a:lstStyle/>
                    <a:p>
                      <a:pPr algn="r" fontAlgn="ctr"/>
                      <a:r>
                        <a:rPr lang="fr-FR" sz="1100" b="0" i="0" u="none" strike="noStrike" kern="1200" dirty="0">
                          <a:solidFill>
                            <a:srgbClr val="000000"/>
                          </a:solidFill>
                          <a:effectLst/>
                          <a:latin typeface="Myriad Pro" panose="020B0503030403020204"/>
                          <a:ea typeface="+mn-ea"/>
                          <a:cs typeface="+mn-cs"/>
                        </a:rPr>
                        <a:t>0 à 3 ans</a:t>
                      </a:r>
                      <a:endParaRPr/>
                    </a:p>
                  </a:txBody>
                  <a:tcPr marL="9525" marR="9525" marT="9525"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206487"/>
                  </a:ext>
                </a:extLst>
              </a:tr>
              <a:tr h="336000">
                <a:tc>
                  <a:txBody>
                    <a:bodyPr/>
                    <a:lstStyle/>
                    <a:p>
                      <a:pPr algn="r" fontAlgn="ctr"/>
                      <a:r>
                        <a:rPr lang="fr-FR" sz="1100" b="0" i="0" u="none" strike="noStrike" kern="1200" dirty="0">
                          <a:solidFill>
                            <a:srgbClr val="000000"/>
                          </a:solidFill>
                          <a:effectLst/>
                          <a:latin typeface="Myriad Pro" panose="020B0503030403020204"/>
                          <a:ea typeface="+mn-ea"/>
                          <a:cs typeface="+mn-cs"/>
                        </a:rPr>
                        <a:t>4 à 5 ans</a:t>
                      </a:r>
                      <a:endParaRPr/>
                    </a:p>
                  </a:txBody>
                  <a:tcPr marL="9525" marR="9525" marT="9525"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8331573"/>
                  </a:ext>
                </a:extLst>
              </a:tr>
              <a:tr h="336000">
                <a:tc>
                  <a:txBody>
                    <a:bodyPr/>
                    <a:lstStyle/>
                    <a:p>
                      <a:pPr algn="r" fontAlgn="ctr"/>
                      <a:r>
                        <a:rPr lang="fr-FR" sz="1100" b="0" i="0" u="none" strike="noStrike" kern="1200" dirty="0">
                          <a:solidFill>
                            <a:srgbClr val="000000"/>
                          </a:solidFill>
                          <a:effectLst/>
                          <a:latin typeface="Myriad Pro" panose="020B0503030403020204"/>
                          <a:ea typeface="+mn-ea"/>
                          <a:cs typeface="+mn-cs"/>
                        </a:rPr>
                        <a:t>6 à 10 ans</a:t>
                      </a:r>
                      <a:endParaRPr/>
                    </a:p>
                  </a:txBody>
                  <a:tcPr marL="9525" marR="9525" marT="9525"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280822"/>
                  </a:ext>
                </a:extLst>
              </a:tr>
              <a:tr h="336000">
                <a:tc>
                  <a:txBody>
                    <a:bodyPr/>
                    <a:lstStyle/>
                    <a:p>
                      <a:pPr algn="r" fontAlgn="ctr"/>
                      <a:r>
                        <a:rPr lang="fr-FR" sz="1100" b="0" i="0" u="none" strike="noStrike" kern="1200" dirty="0">
                          <a:solidFill>
                            <a:srgbClr val="000000"/>
                          </a:solidFill>
                          <a:effectLst/>
                          <a:latin typeface="Myriad Pro" panose="020B0503030403020204"/>
                          <a:ea typeface="+mn-ea"/>
                          <a:cs typeface="+mn-cs"/>
                        </a:rPr>
                        <a:t>11 à 14 ans</a:t>
                      </a:r>
                      <a:endParaRPr/>
                    </a:p>
                  </a:txBody>
                  <a:tcPr marL="9525" marR="9525" marT="9525"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4332714"/>
                  </a:ext>
                </a:extLst>
              </a:tr>
              <a:tr h="336000">
                <a:tc>
                  <a:txBody>
                    <a:bodyPr/>
                    <a:lstStyle/>
                    <a:p>
                      <a:pPr algn="r" fontAlgn="ctr"/>
                      <a:r>
                        <a:rPr lang="fr-FR" sz="1100" b="0" i="0" u="none" strike="noStrike" kern="1200" dirty="0">
                          <a:solidFill>
                            <a:srgbClr val="000000"/>
                          </a:solidFill>
                          <a:effectLst/>
                          <a:latin typeface="Myriad Pro" panose="020B0503030403020204"/>
                          <a:ea typeface="+mn-ea"/>
                          <a:cs typeface="+mn-cs"/>
                        </a:rPr>
                        <a:t>15 à 17 ans</a:t>
                      </a:r>
                      <a:endParaRPr/>
                    </a:p>
                  </a:txBody>
                  <a:tcPr marL="9525" marR="9525" marT="9525"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1590802"/>
                  </a:ext>
                </a:extLst>
              </a:tr>
              <a:tr h="336000">
                <a:tc>
                  <a:txBody>
                    <a:bodyPr/>
                    <a:lstStyle/>
                    <a:p>
                      <a:pPr algn="r" fontAlgn="ctr"/>
                      <a:r>
                        <a:rPr lang="fr-FR" sz="1100" b="0" i="0" u="none" strike="noStrike" kern="1200" dirty="0">
                          <a:solidFill>
                            <a:srgbClr val="000000"/>
                          </a:solidFill>
                          <a:effectLst/>
                          <a:latin typeface="Myriad Pro" panose="020B0503030403020204"/>
                          <a:ea typeface="+mn-ea"/>
                          <a:cs typeface="+mn-cs"/>
                        </a:rPr>
                        <a:t>18 à 19 ans</a:t>
                      </a:r>
                      <a:endParaRPr/>
                    </a:p>
                  </a:txBody>
                  <a:tcPr marL="9525" marR="9525" marT="9525"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1022325"/>
                  </a:ext>
                </a:extLst>
              </a:tr>
            </a:tbl>
          </a:graphicData>
        </a:graphic>
      </p:graphicFrame>
      <p:graphicFrame>
        <p:nvGraphicFramePr>
          <p:cNvPr id="15" name="Graphique 10" descr="Set Id=&quot;7850f37e06c146b29f5dbeb0fbb70d78&quot;&#10;&#10;Set ContentTip=&quot;BARH_S31RIND_GRAPH_LANDES&quot;&#10;">
            <a:extLst>
              <a:ext uri="{FF2B5EF4-FFF2-40B4-BE49-F238E27FC236}">
                <a16:creationId xmlns:a16="http://schemas.microsoft.com/office/drawing/2014/main" id="{0E3495B8-EDDB-F672-6BDD-613A319E45CF}"/>
              </a:ext>
            </a:extLst>
          </p:cNvPr>
          <p:cNvGraphicFramePr/>
          <p:nvPr>
            <p:extLst>
              <p:ext uri="{D42A27DB-BD31-4B8C-83A1-F6EECF244321}">
                <p14:modId xmlns:p14="http://schemas.microsoft.com/office/powerpoint/2010/main" val="709244878"/>
              </p:ext>
            </p:extLst>
          </p:nvPr>
        </p:nvGraphicFramePr>
        <p:xfrm>
          <a:off x="6877776" y="1788464"/>
          <a:ext cx="2402344" cy="2049417"/>
        </p:xfrm>
        <a:graphic>
          <a:graphicData uri="http://schemas.openxmlformats.org/drawingml/2006/chart">
            <c:chart xmlns:c="http://schemas.openxmlformats.org/drawingml/2006/chart" xmlns:r="http://schemas.openxmlformats.org/officeDocument/2006/relationships" r:id="rId10"/>
          </a:graphicData>
        </a:graphic>
      </p:graphicFrame>
      <p:sp>
        <p:nvSpPr>
          <p:cNvPr id="17" name="Rectangle 16">
            <a:extLst>
              <a:ext uri="{FF2B5EF4-FFF2-40B4-BE49-F238E27FC236}">
                <a16:creationId xmlns:a16="http://schemas.microsoft.com/office/drawing/2014/main" id="{9C05AFE6-8D36-197D-DAE2-7E2B9818E314}"/>
              </a:ext>
            </a:extLst>
          </p:cNvPr>
          <p:cNvSpPr/>
          <p:nvPr/>
        </p:nvSpPr>
        <p:spPr bwMode="auto">
          <a:xfrm>
            <a:off x="9485878" y="2372807"/>
            <a:ext cx="2520000" cy="1522918"/>
          </a:xfrm>
          <a:prstGeom prst="rect">
            <a:avLst/>
          </a:prstGeom>
          <a:solidFill>
            <a:sysClr val="window" lastClr="FFFFFF">
              <a:lumMod val="95000"/>
            </a:sysClr>
          </a:solidFill>
          <a:ln w="9525"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r" defTabSz="914400" eaLnBrk="0" fontAlgn="base" latinLnBrk="0" hangingPunct="0">
              <a:lnSpc>
                <a:spcPct val="100000"/>
              </a:lnSpc>
              <a:spcBef>
                <a:spcPct val="0"/>
              </a:spcBef>
              <a:spcAft>
                <a:spcPct val="0"/>
              </a:spcAft>
              <a:buClrTx/>
              <a:buSzTx/>
              <a:buFontTx/>
              <a:buNone/>
              <a:tabLst/>
              <a:defRPr/>
            </a:pPr>
            <a:endParaRPr kumimoji="0" lang="fr-FR" b="1" i="0" u="none" strike="noStrike" kern="0" cap="none" spc="0" normalizeH="0" baseline="0" noProof="0" dirty="0">
              <a:ln>
                <a:noFill/>
              </a:ln>
              <a:solidFill>
                <a:prstClr val="black"/>
              </a:solidFill>
              <a:effectLst/>
              <a:uLnTx/>
              <a:uFillTx/>
              <a:latin typeface="Myriad Pro" panose="020B0503030403020204"/>
            </a:endParaRPr>
          </a:p>
        </p:txBody>
      </p:sp>
      <p:sp>
        <p:nvSpPr>
          <p:cNvPr id="21" name="Rectangle 20">
            <a:extLst>
              <a:ext uri="{FF2B5EF4-FFF2-40B4-BE49-F238E27FC236}">
                <a16:creationId xmlns:a16="http://schemas.microsoft.com/office/drawing/2014/main" id="{693314D9-4675-3586-9A6C-AB7B148F3DB2}"/>
              </a:ext>
            </a:extLst>
          </p:cNvPr>
          <p:cNvSpPr/>
          <p:nvPr/>
        </p:nvSpPr>
        <p:spPr>
          <a:xfrm>
            <a:off x="9401167" y="2384469"/>
            <a:ext cx="2578937" cy="461665"/>
          </a:xfrm>
          <a:prstGeom prst="rect">
            <a:avLst/>
          </a:prstGeom>
        </p:spPr>
        <p:txBody>
          <a:bodyPr wrap="square">
            <a:spAutoFit/>
          </a:bodyPr>
          <a:lstStyle/>
          <a:p>
            <a:pPr algn="ctr">
              <a:defRPr/>
            </a:pPr>
            <a:r>
              <a:rPr lang="fr-FR" sz="1200" b="1" dirty="0">
                <a:solidFill>
                  <a:srgbClr val="C00000"/>
                </a:solidFill>
                <a:latin typeface="Myriad Pro" panose="020B0503030403020204"/>
                <a:ea typeface="Tahoma" pitchFamily="34" charset="0"/>
              </a:rPr>
              <a:t>Au sein de votre foyer, vous habitez…</a:t>
            </a:r>
          </a:p>
        </p:txBody>
      </p:sp>
      <p:sp>
        <p:nvSpPr>
          <p:cNvPr id="23" name="Prostokąt 17">
            <a:extLst>
              <a:ext uri="{FF2B5EF4-FFF2-40B4-BE49-F238E27FC236}">
                <a16:creationId xmlns:a16="http://schemas.microsoft.com/office/drawing/2014/main" id="{43FCA7F1-063E-CB50-9774-8D46D6885A75}"/>
              </a:ext>
            </a:extLst>
          </p:cNvPr>
          <p:cNvSpPr/>
          <p:nvPr/>
        </p:nvSpPr>
        <p:spPr>
          <a:xfrm>
            <a:off x="9795285" y="3026641"/>
            <a:ext cx="1031122" cy="430887"/>
          </a:xfrm>
          <a:prstGeom prst="rect">
            <a:avLst/>
          </a:prstGeom>
        </p:spPr>
        <p:txBody>
          <a:bodyPr wrap="square">
            <a:spAutoFit/>
          </a:bodyPr>
          <a:lstStyle/>
          <a:p>
            <a:pPr algn="ctr" fontAlgn="t">
              <a:defRPr/>
            </a:pPr>
            <a:r>
              <a:rPr lang="fr-FR" sz="1100" kern="0" dirty="0">
                <a:solidFill>
                  <a:prstClr val="black"/>
                </a:solidFill>
                <a:latin typeface="Myriad Pro" panose="020B0503030403020204"/>
              </a:rPr>
              <a:t>Seul(e), sans conjoint(e)</a:t>
            </a:r>
          </a:p>
        </p:txBody>
      </p:sp>
      <p:sp>
        <p:nvSpPr>
          <p:cNvPr id="26" name="Rectangle 25">
            <a:extLst>
              <a:ext uri="{FF2B5EF4-FFF2-40B4-BE49-F238E27FC236}">
                <a16:creationId xmlns:a16="http://schemas.microsoft.com/office/drawing/2014/main" id="{BEDBD5BD-DEE7-DEF6-8270-E8E9D2DD1C38}"/>
              </a:ext>
            </a:extLst>
          </p:cNvPr>
          <p:cNvSpPr/>
          <p:nvPr/>
        </p:nvSpPr>
        <p:spPr>
          <a:xfrm>
            <a:off x="9532132" y="4000018"/>
            <a:ext cx="2412000"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C00000"/>
                </a:solidFill>
                <a:effectLst/>
                <a:uLnTx/>
                <a:uFillTx/>
                <a:latin typeface="Myriad Pro" panose="020B0503030403020204"/>
                <a:ea typeface="Tahoma" pitchFamily="34" charset="0"/>
                <a:cs typeface="+mn-cs"/>
              </a:rPr>
              <a:t>Catégorie socioprofessionnelle du répondant</a:t>
            </a:r>
          </a:p>
        </p:txBody>
      </p:sp>
      <p:pic>
        <p:nvPicPr>
          <p:cNvPr id="32" name="Image 31" descr="Une image contenant texte, posant&#10;&#10;Description générée automatiquement">
            <a:extLst>
              <a:ext uri="{FF2B5EF4-FFF2-40B4-BE49-F238E27FC236}">
                <a16:creationId xmlns:a16="http://schemas.microsoft.com/office/drawing/2014/main" id="{FD6A98AA-1412-9AF2-173E-A63902E85D0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07457" y="752526"/>
            <a:ext cx="2449539" cy="1633828"/>
          </a:xfrm>
          <a:prstGeom prst="rect">
            <a:avLst/>
          </a:prstGeom>
        </p:spPr>
      </p:pic>
      <p:graphicFrame>
        <p:nvGraphicFramePr>
          <p:cNvPr id="16" name="Tableau 33" descr="Set Id=&quot;29599149a5b6467f9b97fa3d5953fc1b&quot;&#10;&#10;Set ContentTip=&quot;BARH_S5DR_TABLIB_LANDES&quot;&#10;">
            <a:extLst>
              <a:ext uri="{FF2B5EF4-FFF2-40B4-BE49-F238E27FC236}">
                <a16:creationId xmlns:a16="http://schemas.microsoft.com/office/drawing/2014/main" id="{6B0FF02D-EBB9-E7BF-5238-B8A20EF71B43}"/>
              </a:ext>
            </a:extLst>
          </p:cNvPr>
          <p:cNvGraphicFramePr>
            <a:graphicFrameLocks noGrp="1"/>
          </p:cNvGraphicFramePr>
          <p:nvPr>
            <p:extLst>
              <p:ext uri="{D42A27DB-BD31-4B8C-83A1-F6EECF244321}">
                <p14:modId xmlns:p14="http://schemas.microsoft.com/office/powerpoint/2010/main" val="3961287544"/>
              </p:ext>
            </p:extLst>
          </p:nvPr>
        </p:nvGraphicFramePr>
        <p:xfrm>
          <a:off x="9167979" y="4532892"/>
          <a:ext cx="942721" cy="1317921"/>
        </p:xfrm>
        <a:graphic>
          <a:graphicData uri="http://schemas.openxmlformats.org/drawingml/2006/table">
            <a:tbl>
              <a:tblPr firstRow="1" bandRow="1">
                <a:tableStyleId>{5C22544A-7EE6-4342-B048-85BDC9FD1C3A}</a:tableStyleId>
              </a:tblPr>
              <a:tblGrid>
                <a:gridCol w="942721">
                  <a:extLst>
                    <a:ext uri="{9D8B030D-6E8A-4147-A177-3AD203B41FA5}">
                      <a16:colId xmlns:a16="http://schemas.microsoft.com/office/drawing/2014/main" val="20000"/>
                    </a:ext>
                  </a:extLst>
                </a:gridCol>
              </a:tblGrid>
              <a:tr h="439307">
                <a:tc>
                  <a:txBody>
                    <a:bodyPr/>
                    <a:lstStyle/>
                    <a:p>
                      <a:pPr algn="r" fontAlgn="ctr"/>
                      <a:r>
                        <a:rPr lang="fr-FR" sz="1100" b="0" i="0" u="none" strike="noStrike" kern="1200" dirty="0">
                          <a:solidFill>
                            <a:srgbClr val="000000"/>
                          </a:solidFill>
                          <a:effectLst/>
                          <a:latin typeface="Myriad Pro" panose="020B0503030403020204"/>
                          <a:ea typeface="+mn-ea"/>
                          <a:cs typeface="+mn-cs"/>
                        </a:rPr>
                        <a:t>CSP +</a:t>
                      </a:r>
                      <a:endParaRPr/>
                    </a:p>
                  </a:txBody>
                  <a:tcPr marL="9525" marR="9525" marT="9525"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206487"/>
                  </a:ext>
                </a:extLst>
              </a:tr>
              <a:tr h="439307">
                <a:tc>
                  <a:txBody>
                    <a:bodyPr/>
                    <a:lstStyle/>
                    <a:p>
                      <a:pPr algn="r" fontAlgn="ctr"/>
                      <a:r>
                        <a:rPr lang="fr-FR" sz="1100" b="0" i="0" u="none" strike="noStrike" kern="1200" dirty="0">
                          <a:solidFill>
                            <a:srgbClr val="000000"/>
                          </a:solidFill>
                          <a:effectLst/>
                          <a:latin typeface="Myriad Pro" panose="020B0503030403020204"/>
                          <a:ea typeface="+mn-ea"/>
                          <a:cs typeface="+mn-cs"/>
                        </a:rPr>
                        <a:t>CSP -</a:t>
                      </a:r>
                      <a:endParaRPr/>
                    </a:p>
                  </a:txBody>
                  <a:tcPr marL="9525" marR="9525" marT="9525"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8331573"/>
                  </a:ext>
                </a:extLst>
              </a:tr>
              <a:tr h="439307">
                <a:tc>
                  <a:txBody>
                    <a:bodyPr/>
                    <a:lstStyle/>
                    <a:p>
                      <a:pPr algn="r" fontAlgn="ctr"/>
                      <a:r>
                        <a:rPr lang="fr-FR" sz="1100" b="0" i="0" u="none" strike="noStrike" kern="1200" dirty="0">
                          <a:solidFill>
                            <a:srgbClr val="000000"/>
                          </a:solidFill>
                          <a:effectLst/>
                          <a:latin typeface="Myriad Pro" panose="020B0503030403020204"/>
                          <a:ea typeface="+mn-ea"/>
                          <a:cs typeface="+mn-cs"/>
                        </a:rPr>
                        <a:t>Inactifs</a:t>
                      </a:r>
                      <a:endParaRPr/>
                    </a:p>
                  </a:txBody>
                  <a:tcPr marL="9525" marR="9525" marT="9525"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280822"/>
                  </a:ext>
                </a:extLst>
              </a:tr>
            </a:tbl>
          </a:graphicData>
        </a:graphic>
      </p:graphicFrame>
      <p:graphicFrame>
        <p:nvGraphicFramePr>
          <p:cNvPr id="29" name="Graphique 28" descr="Set Id=&quot;2047020cde0f41afa2229281f00cb482&quot;&#10;&#10;Set ContentTip=&quot;BARH_S5DR_GRAPH_LANDES&quot;&#10;">
            <a:extLst>
              <a:ext uri="{FF2B5EF4-FFF2-40B4-BE49-F238E27FC236}">
                <a16:creationId xmlns:a16="http://schemas.microsoft.com/office/drawing/2014/main" id="{E1B9F20B-0EDF-E4C0-64D0-BDF1EF09B80B}"/>
              </a:ext>
            </a:extLst>
          </p:cNvPr>
          <p:cNvGraphicFramePr/>
          <p:nvPr>
            <p:extLst>
              <p:ext uri="{D42A27DB-BD31-4B8C-83A1-F6EECF244321}">
                <p14:modId xmlns:p14="http://schemas.microsoft.com/office/powerpoint/2010/main" val="4144405132"/>
              </p:ext>
            </p:extLst>
          </p:nvPr>
        </p:nvGraphicFramePr>
        <p:xfrm>
          <a:off x="9681157" y="4557460"/>
          <a:ext cx="2262975" cy="1317922"/>
        </p:xfrm>
        <a:graphic>
          <a:graphicData uri="http://schemas.openxmlformats.org/drawingml/2006/chart">
            <c:chart xmlns:c="http://schemas.openxmlformats.org/drawingml/2006/chart" xmlns:r="http://schemas.openxmlformats.org/officeDocument/2006/relationships" r:id="rId12"/>
          </a:graphicData>
        </a:graphic>
      </p:graphicFrame>
      <p:grpSp>
        <p:nvGrpSpPr>
          <p:cNvPr id="35" name="Groupe 34">
            <a:extLst>
              <a:ext uri="{FF2B5EF4-FFF2-40B4-BE49-F238E27FC236}">
                <a16:creationId xmlns:a16="http://schemas.microsoft.com/office/drawing/2014/main" id="{28152B70-126C-8D0D-7FA8-5F129FE9D620}"/>
              </a:ext>
            </a:extLst>
          </p:cNvPr>
          <p:cNvGrpSpPr/>
          <p:nvPr/>
        </p:nvGrpSpPr>
        <p:grpSpPr>
          <a:xfrm>
            <a:off x="10863590" y="2959349"/>
            <a:ext cx="917826" cy="452877"/>
            <a:chOff x="9698023" y="2918247"/>
            <a:chExt cx="917826" cy="452877"/>
          </a:xfrm>
        </p:grpSpPr>
        <p:sp>
          <p:nvSpPr>
            <p:cNvPr id="33" name="Larme 32">
              <a:extLst>
                <a:ext uri="{FF2B5EF4-FFF2-40B4-BE49-F238E27FC236}">
                  <a16:creationId xmlns:a16="http://schemas.microsoft.com/office/drawing/2014/main" id="{B044B0E8-8B19-21CE-672A-E050691FED3C}"/>
                </a:ext>
              </a:extLst>
            </p:cNvPr>
            <p:cNvSpPr>
              <a:spLocks noChangeAspect="1"/>
            </p:cNvSpPr>
            <p:nvPr/>
          </p:nvSpPr>
          <p:spPr>
            <a:xfrm rot="10800000">
              <a:off x="9698023" y="2918247"/>
              <a:ext cx="684186" cy="452877"/>
            </a:xfrm>
            <a:prstGeom prst="teardrop">
              <a:avLst/>
            </a:prstGeom>
            <a:solidFill>
              <a:srgbClr val="13AFB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w="0"/>
                <a:solidFill>
                  <a:srgbClr val="FFFFFF"/>
                </a:solidFill>
                <a:effectLst>
                  <a:outerShdw blurRad="38100" dist="19050" dir="2700000" algn="tl" rotWithShape="0">
                    <a:srgbClr val="FFFFFF">
                      <a:alpha val="40000"/>
                    </a:srgbClr>
                  </a:outerShdw>
                </a:effectLst>
                <a:uLnTx/>
                <a:uFillTx/>
                <a:latin typeface="Verdana" charset="0"/>
                <a:ea typeface="Verdana" charset="0"/>
                <a:cs typeface="Verdana" charset="0"/>
              </a:endParaRPr>
            </a:p>
          </p:txBody>
        </p:sp>
        <p:sp>
          <p:nvSpPr>
            <p:cNvPr id="34" name="ZoneTexte 33">
              <a:extLst>
                <a:ext uri="{FF2B5EF4-FFF2-40B4-BE49-F238E27FC236}">
                  <a16:creationId xmlns:a16="http://schemas.microsoft.com/office/drawing/2014/main" id="{23BC998D-3864-EE0F-911A-DD8096D0AE88}"/>
                </a:ext>
              </a:extLst>
            </p:cNvPr>
            <p:cNvSpPr txBox="1"/>
            <p:nvPr/>
          </p:nvSpPr>
          <p:spPr>
            <a:xfrm>
              <a:off x="9722656" y="2970179"/>
              <a:ext cx="89319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Myriad Pro" panose="020B0503030403020204"/>
                  <a:cs typeface="Verdana"/>
                </a:rPr>
                <a:t>21%</a:t>
              </a:r>
              <a:endParaRPr/>
            </a:p>
          </p:txBody>
        </p:sp>
      </p:grpSp>
      <p:graphicFrame>
        <p:nvGraphicFramePr>
          <p:cNvPr id="22" name="Tableau 21" descr="Set Id=&quot;466335f79a30454caafc0fcb46bb9cd8&quot;&#10;&#10;Set ContentTip=&quot;ANNOTE_S7B_LANDES&quot;&#10;">
            <a:extLst>
              <a:ext uri="{FF2B5EF4-FFF2-40B4-BE49-F238E27FC236}">
                <a16:creationId xmlns:a16="http://schemas.microsoft.com/office/drawing/2014/main" id="{B567A757-5FC3-F8D1-EF88-442D2C45CBCF}"/>
              </a:ext>
            </a:extLst>
          </p:cNvPr>
          <p:cNvGraphicFramePr>
            <a:graphicFrameLocks noGrp="1"/>
          </p:cNvGraphicFramePr>
          <p:nvPr>
            <p:extLst>
              <p:ext uri="{D42A27DB-BD31-4B8C-83A1-F6EECF244321}">
                <p14:modId xmlns:p14="http://schemas.microsoft.com/office/powerpoint/2010/main" val="4269693578"/>
              </p:ext>
            </p:extLst>
          </p:nvPr>
        </p:nvGraphicFramePr>
        <p:xfrm>
          <a:off x="3916676" y="1815311"/>
          <a:ext cx="327907" cy="264637"/>
        </p:xfrm>
        <a:graphic>
          <a:graphicData uri="http://schemas.openxmlformats.org/drawingml/2006/table">
            <a:tbl>
              <a:tblPr>
                <a:tableStyleId>{2D5ABB26-0587-4C30-8999-92F81FD0307C}</a:tableStyleId>
              </a:tblPr>
              <a:tblGrid>
                <a:gridCol w="327907">
                  <a:extLst>
                    <a:ext uri="{9D8B030D-6E8A-4147-A177-3AD203B41FA5}">
                      <a16:colId xmlns:a16="http://schemas.microsoft.com/office/drawing/2014/main" val="3543722276"/>
                    </a:ext>
                  </a:extLst>
                </a:gridCol>
              </a:tblGrid>
              <a:tr h="264637">
                <a:tc>
                  <a:txBody>
                    <a:bodyPr/>
                    <a:lstStyle/>
                    <a:p>
                      <a:r>
                        <a:rPr lang="fr-FR" sz="1000" dirty="0"/>
                        <a:t> </a:t>
                      </a:r>
                      <a:endParaRPr/>
                    </a:p>
                  </a:txBody>
                  <a:tcPr/>
                </a:tc>
                <a:extLst>
                  <a:ext uri="{0D108BD9-81ED-4DB2-BD59-A6C34878D82A}">
                    <a16:rowId xmlns:a16="http://schemas.microsoft.com/office/drawing/2014/main" val="2058880021"/>
                  </a:ext>
                </a:extLst>
              </a:tr>
            </a:tbl>
          </a:graphicData>
        </a:graphic>
      </p:graphicFrame>
      <p:graphicFrame>
        <p:nvGraphicFramePr>
          <p:cNvPr id="24" name="Tableau 23" descr="Set Id=&quot;7683164d21bf4f9c8c9af9067d51e2a5&quot;&#10;&#10;Set ContentTip=&quot;ANNOTE_S31TOT_LANDES&quot;&#10;">
            <a:extLst>
              <a:ext uri="{FF2B5EF4-FFF2-40B4-BE49-F238E27FC236}">
                <a16:creationId xmlns:a16="http://schemas.microsoft.com/office/drawing/2014/main" id="{80E0FCDF-045B-8C51-7988-182B129E126E}"/>
              </a:ext>
            </a:extLst>
          </p:cNvPr>
          <p:cNvGraphicFramePr>
            <a:graphicFrameLocks noGrp="1"/>
          </p:cNvGraphicFramePr>
          <p:nvPr>
            <p:extLst>
              <p:ext uri="{D42A27DB-BD31-4B8C-83A1-F6EECF244321}">
                <p14:modId xmlns:p14="http://schemas.microsoft.com/office/powerpoint/2010/main" val="1566424970"/>
              </p:ext>
            </p:extLst>
          </p:nvPr>
        </p:nvGraphicFramePr>
        <p:xfrm>
          <a:off x="11485400" y="3444847"/>
          <a:ext cx="327907" cy="264637"/>
        </p:xfrm>
        <a:graphic>
          <a:graphicData uri="http://schemas.openxmlformats.org/drawingml/2006/table">
            <a:tbl>
              <a:tblPr>
                <a:tableStyleId>{2D5ABB26-0587-4C30-8999-92F81FD0307C}</a:tableStyleId>
              </a:tblPr>
              <a:tblGrid>
                <a:gridCol w="327907">
                  <a:extLst>
                    <a:ext uri="{9D8B030D-6E8A-4147-A177-3AD203B41FA5}">
                      <a16:colId xmlns:a16="http://schemas.microsoft.com/office/drawing/2014/main" val="3543722276"/>
                    </a:ext>
                  </a:extLst>
                </a:gridCol>
              </a:tblGrid>
              <a:tr h="264637">
                <a:tc>
                  <a:txBody>
                    <a:bodyPr/>
                    <a:lstStyle/>
                    <a:p>
                      <a:r>
                        <a:rPr lang="fr-FR" sz="1000" dirty="0"/>
                        <a:t> </a:t>
                      </a:r>
                      <a:endParaRPr/>
                    </a:p>
                  </a:txBody>
                  <a:tcPr/>
                </a:tc>
                <a:extLst>
                  <a:ext uri="{0D108BD9-81ED-4DB2-BD59-A6C34878D82A}">
                    <a16:rowId xmlns:a16="http://schemas.microsoft.com/office/drawing/2014/main" val="2058880021"/>
                  </a:ext>
                </a:extLst>
              </a:tr>
            </a:tbl>
          </a:graphicData>
        </a:graphic>
      </p:graphicFrame>
      <p:sp>
        <p:nvSpPr>
          <p:cNvPr id="27" name="ZoneTexte 26">
            <a:extLst>
              <a:ext uri="{FF2B5EF4-FFF2-40B4-BE49-F238E27FC236}">
                <a16:creationId xmlns:a16="http://schemas.microsoft.com/office/drawing/2014/main" id="{5BCED6F5-2049-9FF8-846F-A0EF38A3241A}"/>
              </a:ext>
            </a:extLst>
          </p:cNvPr>
          <p:cNvSpPr txBox="1"/>
          <p:nvPr/>
        </p:nvSpPr>
        <p:spPr>
          <a:xfrm>
            <a:off x="901670" y="835529"/>
            <a:ext cx="5589726" cy="261610"/>
          </a:xfrm>
          <a:prstGeom prst="rect">
            <a:avLst/>
          </a:prstGeom>
          <a:noFill/>
        </p:spPr>
        <p:txBody>
          <a:bodyPr wrap="square" rtlCol="0">
            <a:spAutoFit/>
          </a:bodyPr>
          <a:lstStyle/>
          <a:p>
            <a:r>
              <a:rPr lang="fr-FR" sz="1050" b="1" dirty="0">
                <a:solidFill>
                  <a:srgbClr val="7F7F7F"/>
                </a:solidFill>
                <a:latin typeface="Myriad Pro" panose="020B0503030403020204"/>
              </a:rPr>
              <a:t> </a:t>
            </a:r>
            <a:endParaRPr/>
          </a:p>
        </p:txBody>
      </p:sp>
    </p:spTree>
    <p:extLst>
      <p:ext uri="{BB962C8B-B14F-4D97-AF65-F5344CB8AC3E}">
        <p14:creationId xmlns:p14="http://schemas.microsoft.com/office/powerpoint/2010/main" val="2639420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F3A9453-3E9E-9B5F-B814-1903C3C90576}"/>
              </a:ext>
            </a:extLst>
          </p:cNvPr>
          <p:cNvSpPr>
            <a:spLocks noGrp="1"/>
          </p:cNvSpPr>
          <p:nvPr>
            <p:ph type="body" sz="quarter" idx="10"/>
          </p:nvPr>
        </p:nvSpPr>
        <p:spPr/>
        <p:txBody>
          <a:bodyPr/>
          <a:lstStyle/>
          <a:p>
            <a:r>
              <a:rPr lang="fr-FR" dirty="0"/>
              <a:t>Pourquoi OpinionWay ?</a:t>
            </a:r>
          </a:p>
        </p:txBody>
      </p:sp>
      <p:sp>
        <p:nvSpPr>
          <p:cNvPr id="4" name="Espace réservé du contenu 2">
            <a:extLst>
              <a:ext uri="{FF2B5EF4-FFF2-40B4-BE49-F238E27FC236}">
                <a16:creationId xmlns:a16="http://schemas.microsoft.com/office/drawing/2014/main" id="{FF76EE5C-4D1D-FA55-B3F1-1E5B56A7A39B}"/>
              </a:ext>
            </a:extLst>
          </p:cNvPr>
          <p:cNvSpPr txBox="1">
            <a:spLocks/>
          </p:cNvSpPr>
          <p:nvPr/>
        </p:nvSpPr>
        <p:spPr>
          <a:xfrm>
            <a:off x="431400" y="1575579"/>
            <a:ext cx="6721790" cy="4685014"/>
          </a:xfrm>
          <a:prstGeom prst="rect">
            <a:avLst/>
          </a:prstGeom>
        </p:spPr>
        <p:txBody>
          <a:bodyPr vert="horz" lIns="91440" tIns="45720" rIns="91440" bIns="45720" numCol="1"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5000"/>
              </a:lnSpc>
              <a:spcAft>
                <a:spcPts val="1000"/>
              </a:spcAft>
              <a:buFont typeface="Arial" panose="020B0604020202020204" pitchFamily="34" charset="0"/>
              <a:buNone/>
            </a:pPr>
            <a:r>
              <a:rPr lang="fr-FR" sz="1800" b="1" dirty="0">
                <a:solidFill>
                  <a:srgbClr val="FF0000"/>
                </a:solidFill>
                <a:latin typeface="Myriad Pro" panose="020B0503030403020204"/>
                <a:ea typeface="Calibri" panose="020F0502020204030204" pitchFamily="34" charset="0"/>
                <a:cs typeface="Times New Roman" panose="02020603050405020304" pitchFamily="18" charset="0"/>
              </a:rPr>
              <a:t>S’appuyer sur un partenaire reconnu et robuste</a:t>
            </a:r>
          </a:p>
          <a:p>
            <a:pPr marL="0" indent="0" algn="just">
              <a:lnSpc>
                <a:spcPct val="115000"/>
              </a:lnSpc>
              <a:spcAft>
                <a:spcPts val="1000"/>
              </a:spcAft>
              <a:buFont typeface="Arial" panose="020B0604020202020204" pitchFamily="34" charset="0"/>
              <a:buNone/>
            </a:pPr>
            <a:r>
              <a:rPr lang="fr-FR" sz="1800" dirty="0">
                <a:latin typeface="Myriad Pro" panose="020B0503030403020204"/>
                <a:ea typeface="Calibri" panose="020F0502020204030204" pitchFamily="34" charset="0"/>
                <a:cs typeface="Times New Roman" panose="02020603050405020304" pitchFamily="18" charset="0"/>
              </a:rPr>
              <a:t>Pour la deuxième année consécutive, l’Unaf a retenu la proposition d’OpinionWay. </a:t>
            </a:r>
          </a:p>
          <a:p>
            <a:pPr marL="0" indent="0" algn="just">
              <a:lnSpc>
                <a:spcPct val="115000"/>
              </a:lnSpc>
              <a:spcAft>
                <a:spcPts val="1000"/>
              </a:spcAft>
              <a:buFont typeface="Arial" panose="020B0604020202020204" pitchFamily="34" charset="0"/>
              <a:buNone/>
            </a:pPr>
            <a:r>
              <a:rPr lang="fr-FR" sz="1800" b="1" dirty="0">
                <a:latin typeface="Myriad Pro" panose="020B0503030403020204"/>
                <a:ea typeface="Calibri" panose="020F0502020204030204" pitchFamily="34" charset="0"/>
                <a:cs typeface="Times New Roman" panose="02020603050405020304" pitchFamily="18" charset="0"/>
              </a:rPr>
              <a:t>		: </a:t>
            </a:r>
            <a:r>
              <a:rPr lang="fr-FR" sz="1800" dirty="0">
                <a:latin typeface="Myriad Pro" panose="020B0503030403020204"/>
                <a:ea typeface="Calibri" panose="020F0502020204030204" pitchFamily="34" charset="0"/>
                <a:cs typeface="Times New Roman" panose="02020603050405020304" pitchFamily="18" charset="0"/>
              </a:rPr>
              <a:t>Groupe international, créé en 2 000, spécialiste des études, réalisant près de 1000 études par an, ayant des références dans le secteur de l’</a:t>
            </a:r>
            <a:r>
              <a:rPr lang="fr-FR" sz="1800" dirty="0">
                <a:latin typeface="Myriad Pro" panose="020B0503030403020204"/>
              </a:rPr>
              <a:t>économie sociale et solidaire.</a:t>
            </a:r>
            <a:endParaRPr lang="fr-FR" sz="1800" b="1" dirty="0">
              <a:solidFill>
                <a:srgbClr val="FF0000"/>
              </a:solidFill>
              <a:latin typeface="Myriad Pro" panose="020B0503030403020204"/>
              <a:ea typeface="Calibri" panose="020F0502020204030204" pitchFamily="34" charset="0"/>
              <a:cs typeface="Times New Roman" panose="02020603050405020304" pitchFamily="18" charset="0"/>
            </a:endParaRPr>
          </a:p>
          <a:p>
            <a:pPr marL="0" indent="0" algn="just">
              <a:lnSpc>
                <a:spcPct val="115000"/>
              </a:lnSpc>
              <a:spcAft>
                <a:spcPts val="1000"/>
              </a:spcAft>
              <a:buFont typeface="Arial" panose="020B0604020202020204" pitchFamily="34" charset="0"/>
              <a:buNone/>
            </a:pPr>
            <a:r>
              <a:rPr lang="fr-FR" sz="1800" b="1" dirty="0">
                <a:latin typeface="Myriad Pro" panose="020B0503030403020204"/>
                <a:ea typeface="Calibri" panose="020F0502020204030204" pitchFamily="34" charset="0"/>
                <a:cs typeface="Times New Roman" panose="02020603050405020304" pitchFamily="18" charset="0"/>
              </a:rPr>
              <a:t>La proposition : </a:t>
            </a:r>
            <a:r>
              <a:rPr lang="fr-FR" sz="1800" dirty="0">
                <a:latin typeface="Myriad Pro" panose="020B0503030403020204"/>
                <a:ea typeface="Calibri" panose="020F0502020204030204" pitchFamily="34" charset="0"/>
                <a:cs typeface="Times New Roman" panose="02020603050405020304" pitchFamily="18" charset="0"/>
              </a:rPr>
              <a:t>une enquête nationale permettant des échantillons régionaux représentatifs, la possibilité pour les </a:t>
            </a:r>
            <a:r>
              <a:rPr lang="fr-FR" sz="1800" dirty="0" err="1">
                <a:latin typeface="Myriad Pro" panose="020B0503030403020204"/>
                <a:ea typeface="Calibri" panose="020F0502020204030204" pitchFamily="34" charset="0"/>
                <a:cs typeface="Times New Roman" panose="02020603050405020304" pitchFamily="18" charset="0"/>
              </a:rPr>
              <a:t>Udaf</a:t>
            </a:r>
            <a:r>
              <a:rPr lang="fr-FR" sz="1800" dirty="0">
                <a:latin typeface="Myriad Pro" panose="020B0503030403020204"/>
                <a:ea typeface="Calibri" panose="020F0502020204030204" pitchFamily="34" charset="0"/>
                <a:cs typeface="Times New Roman" panose="02020603050405020304" pitchFamily="18" charset="0"/>
              </a:rPr>
              <a:t> de souscrire à des enquêtes départementales, et pour les </a:t>
            </a:r>
            <a:r>
              <a:rPr lang="fr-FR" sz="1800" dirty="0" err="1">
                <a:latin typeface="Myriad Pro" panose="020B0503030403020204"/>
                <a:ea typeface="Calibri" panose="020F0502020204030204" pitchFamily="34" charset="0"/>
                <a:cs typeface="Times New Roman" panose="02020603050405020304" pitchFamily="18" charset="0"/>
              </a:rPr>
              <a:t>Uraf</a:t>
            </a:r>
            <a:r>
              <a:rPr lang="fr-FR" sz="1800" dirty="0">
                <a:latin typeface="Myriad Pro" panose="020B0503030403020204"/>
                <a:ea typeface="Calibri" panose="020F0502020204030204" pitchFamily="34" charset="0"/>
                <a:cs typeface="Times New Roman" panose="02020603050405020304" pitchFamily="18" charset="0"/>
              </a:rPr>
              <a:t> à des rapports régionaux.</a:t>
            </a:r>
          </a:p>
        </p:txBody>
      </p:sp>
      <p:pic>
        <p:nvPicPr>
          <p:cNvPr id="5" name="Image 4">
            <a:extLst>
              <a:ext uri="{FF2B5EF4-FFF2-40B4-BE49-F238E27FC236}">
                <a16:creationId xmlns:a16="http://schemas.microsoft.com/office/drawing/2014/main" id="{AB2AB46E-0C05-096E-031E-3FCB429483EB}"/>
              </a:ext>
            </a:extLst>
          </p:cNvPr>
          <p:cNvPicPr>
            <a:picLocks noChangeAspect="1"/>
          </p:cNvPicPr>
          <p:nvPr/>
        </p:nvPicPr>
        <p:blipFill>
          <a:blip r:embed="rId2"/>
          <a:stretch>
            <a:fillRect/>
          </a:stretch>
        </p:blipFill>
        <p:spPr>
          <a:xfrm>
            <a:off x="7402572" y="2567370"/>
            <a:ext cx="4242199" cy="1723260"/>
          </a:xfrm>
          <a:prstGeom prst="rect">
            <a:avLst/>
          </a:prstGeom>
        </p:spPr>
      </p:pic>
      <p:pic>
        <p:nvPicPr>
          <p:cNvPr id="3" name="Image 2" descr="Une image contenant texte&#10;&#10;Description générée automatiquement">
            <a:extLst>
              <a:ext uri="{FF2B5EF4-FFF2-40B4-BE49-F238E27FC236}">
                <a16:creationId xmlns:a16="http://schemas.microsoft.com/office/drawing/2014/main" id="{E9060BFF-8379-170D-0EC2-022AE59BE7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229" y="3035787"/>
            <a:ext cx="1651026" cy="327036"/>
          </a:xfrm>
          <a:prstGeom prst="rect">
            <a:avLst/>
          </a:prstGeom>
        </p:spPr>
      </p:pic>
    </p:spTree>
    <p:extLst>
      <p:ext uri="{BB962C8B-B14F-4D97-AF65-F5344CB8AC3E}">
        <p14:creationId xmlns:p14="http://schemas.microsoft.com/office/powerpoint/2010/main" val="4271884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2C7EBDB-4B1E-7D39-FDCE-95BC37A84D48}"/>
              </a:ext>
            </a:extLst>
          </p:cNvPr>
          <p:cNvSpPr>
            <a:spLocks noGrp="1"/>
          </p:cNvSpPr>
          <p:nvPr>
            <p:ph type="body" sz="quarter" idx="10"/>
          </p:nvPr>
        </p:nvSpPr>
        <p:spPr/>
        <p:txBody>
          <a:bodyPr/>
          <a:lstStyle/>
          <a:p>
            <a:r>
              <a:rPr lang="fr-FR" dirty="0"/>
              <a:t>Note de lecture</a:t>
            </a:r>
          </a:p>
        </p:txBody>
      </p:sp>
      <p:sp>
        <p:nvSpPr>
          <p:cNvPr id="5" name="Rectangle 2">
            <a:extLst>
              <a:ext uri="{FF2B5EF4-FFF2-40B4-BE49-F238E27FC236}">
                <a16:creationId xmlns:a16="http://schemas.microsoft.com/office/drawing/2014/main" id="{F79EF96B-E63D-C423-F650-1698FEA4E56D}"/>
              </a:ext>
            </a:extLst>
          </p:cNvPr>
          <p:cNvSpPr txBox="1">
            <a:spLocks noChangeArrowheads="1"/>
          </p:cNvSpPr>
          <p:nvPr/>
        </p:nvSpPr>
        <p:spPr bwMode="auto">
          <a:xfrm>
            <a:off x="878427" y="1087324"/>
            <a:ext cx="10769076" cy="4683351"/>
          </a:xfrm>
          <a:prstGeom prst="rect">
            <a:avLst/>
          </a:prstGeom>
          <a:noFill/>
          <a:ln w="9525">
            <a:noFill/>
            <a:miter lim="800000"/>
            <a:headEnd/>
            <a:tailEnd/>
          </a:ln>
        </p:spPr>
        <p:txBody>
          <a:bodyPr lIns="0" tIns="0" rIns="0" bIns="0"/>
          <a:lstStyle>
            <a:lvl1pPr marL="211021" indent="-211021" algn="l" defTabSz="844083" rtl="0" eaLnBrk="1" latinLnBrk="0" hangingPunct="1">
              <a:lnSpc>
                <a:spcPct val="90000"/>
              </a:lnSpc>
              <a:spcBef>
                <a:spcPts val="923"/>
              </a:spcBef>
              <a:buFont typeface="Arial" panose="020B0604020202020204" pitchFamily="34" charset="0"/>
              <a:buChar char="•"/>
              <a:defRPr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marL="140666" indent="0" defTabSz="450839" eaLnBrk="0" hangingPunct="0">
              <a:lnSpc>
                <a:spcPct val="100000"/>
              </a:lnSpc>
              <a:spcBef>
                <a:spcPts val="0"/>
              </a:spcBef>
              <a:buClr>
                <a:srgbClr val="FF0000"/>
              </a:buClr>
              <a:buNone/>
              <a:defRPr/>
            </a:pPr>
            <a:endParaRPr lang="fr-FR" sz="1970" dirty="0">
              <a:solidFill>
                <a:prstClr val="black"/>
              </a:solidFill>
              <a:latin typeface="Myriad Pro" panose="020B0503030403020204"/>
              <a:sym typeface="Wingdings" panose="05000000000000000000" pitchFamily="2" charset="2"/>
            </a:endParaRPr>
          </a:p>
          <a:p>
            <a:pPr marL="140666" indent="0" defTabSz="450839" eaLnBrk="0" hangingPunct="0">
              <a:lnSpc>
                <a:spcPct val="100000"/>
              </a:lnSpc>
              <a:spcBef>
                <a:spcPts val="0"/>
              </a:spcBef>
              <a:buClr>
                <a:srgbClr val="FF0000"/>
              </a:buClr>
              <a:buNone/>
              <a:defRPr/>
            </a:pPr>
            <a:endParaRPr lang="fr-FR" sz="1970" dirty="0">
              <a:solidFill>
                <a:prstClr val="black"/>
              </a:solidFill>
              <a:latin typeface="Myriad Pro" panose="020B0503030403020204"/>
              <a:sym typeface="Wingdings" panose="05000000000000000000" pitchFamily="2" charset="2"/>
            </a:endParaRPr>
          </a:p>
          <a:p>
            <a:pPr marL="0" indent="0" defTabSz="450839" eaLnBrk="0" hangingPunct="0">
              <a:lnSpc>
                <a:spcPct val="100000"/>
              </a:lnSpc>
              <a:spcBef>
                <a:spcPts val="0"/>
              </a:spcBef>
              <a:buClr>
                <a:srgbClr val="FF0000"/>
              </a:buClr>
              <a:buNone/>
              <a:defRPr/>
            </a:pPr>
            <a:endParaRPr lang="fr-FR" sz="1970" dirty="0">
              <a:solidFill>
                <a:prstClr val="black"/>
              </a:solidFill>
              <a:latin typeface="Myriad Pro" panose="020B0503030403020204"/>
              <a:sym typeface="Wingdings" panose="05000000000000000000" pitchFamily="2" charset="2"/>
            </a:endParaRPr>
          </a:p>
          <a:p>
            <a:pPr marL="0" indent="0" defTabSz="450839" eaLnBrk="0" hangingPunct="0">
              <a:lnSpc>
                <a:spcPct val="100000"/>
              </a:lnSpc>
              <a:spcBef>
                <a:spcPts val="0"/>
              </a:spcBef>
              <a:buClr>
                <a:srgbClr val="FF0000"/>
              </a:buClr>
              <a:buNone/>
              <a:defRPr/>
            </a:pPr>
            <a:endParaRPr lang="fr-FR" sz="1600" b="0" dirty="0">
              <a:solidFill>
                <a:prstClr val="black"/>
              </a:solidFill>
              <a:latin typeface="Myriad Pro" panose="020B0503030403020204"/>
              <a:sym typeface="Wingdings" panose="05000000000000000000" pitchFamily="2" charset="2"/>
            </a:endParaRPr>
          </a:p>
          <a:p>
            <a:pPr marL="0" marR="0" lvl="0" indent="0" defTabSz="450839" rtl="0" eaLnBrk="0" fontAlgn="auto" latinLnBrk="0" hangingPunct="0">
              <a:lnSpc>
                <a:spcPct val="100000"/>
              </a:lnSpc>
              <a:spcBef>
                <a:spcPts val="0"/>
              </a:spcBef>
              <a:spcAft>
                <a:spcPts val="0"/>
              </a:spcAft>
              <a:buClr>
                <a:srgbClr val="FF0000"/>
              </a:buClr>
              <a:buSzTx/>
              <a:buFontTx/>
              <a:buNone/>
              <a:tabLst/>
              <a:defRPr/>
            </a:pPr>
            <a:r>
              <a:rPr lang="fr-FR" sz="1600" dirty="0">
                <a:solidFill>
                  <a:prstClr val="black"/>
                </a:solidFill>
                <a:latin typeface="Myriad Pro" panose="020B0503030403020204"/>
              </a:rPr>
              <a:t>Les </a:t>
            </a:r>
            <a:r>
              <a:rPr lang="fr-FR" sz="1600" b="1" dirty="0">
                <a:solidFill>
                  <a:prstClr val="black"/>
                </a:solidFill>
                <a:latin typeface="Myriad Pro" panose="020B0503030403020204"/>
              </a:rPr>
              <a:t>évolutions significatives</a:t>
            </a:r>
            <a:r>
              <a:rPr lang="fr-FR" sz="1600" dirty="0">
                <a:solidFill>
                  <a:prstClr val="black"/>
                </a:solidFill>
                <a:latin typeface="Myriad Pro" panose="020B0503030403020204"/>
              </a:rPr>
              <a:t> par rapport à 2022 ont été indiquées (au seuil de confiance de 95%) de la façon suivante :</a:t>
            </a:r>
          </a:p>
          <a:p>
            <a:pPr marL="0" indent="0" defTabSz="450839" eaLnBrk="0" hangingPunct="0">
              <a:lnSpc>
                <a:spcPct val="100000"/>
              </a:lnSpc>
              <a:spcBef>
                <a:spcPts val="0"/>
              </a:spcBef>
              <a:buClr>
                <a:srgbClr val="FF0000"/>
              </a:buClr>
              <a:buNone/>
              <a:defRPr/>
            </a:pPr>
            <a:r>
              <a:rPr kumimoji="0" lang="fr-FR" sz="1600" b="0" i="0" u="none" strike="noStrike" kern="1200" cap="none" spc="0" normalizeH="0" baseline="0" noProof="0" dirty="0">
                <a:ln>
                  <a:noFill/>
                </a:ln>
                <a:solidFill>
                  <a:schemeClr val="bg1"/>
                </a:solidFill>
                <a:effectLst/>
                <a:uLnTx/>
                <a:uFillTx/>
                <a:latin typeface="Calibri" panose="020F0502020204030204"/>
                <a:ea typeface="+mn-ea"/>
                <a:cs typeface="+mn-cs"/>
                <a:sym typeface="Wingdings" panose="05000000000000000000" pitchFamily="2" charset="2"/>
              </a:rPr>
              <a:t>xxxxxxxxxx</a:t>
            </a:r>
            <a:r>
              <a:rPr lang="fr-FR" sz="1600" u="none" strike="noStrike" kern="1200" dirty="0">
                <a:effectLst/>
                <a:latin typeface="Myriad Pro" panose="020B0503030403020204" pitchFamily="34" charset="0"/>
                <a:ea typeface="+mn-ea"/>
                <a:cs typeface="+mn-cs"/>
                <a:sym typeface="Wingdings 3" panose="05040102010807070707" pitchFamily="18" charset="2"/>
              </a:rPr>
              <a:t></a:t>
            </a:r>
            <a:r>
              <a:rPr kumimoji="0" lang="fr-FR" sz="1600" b="1" i="0" u="none" strike="noStrike" kern="1200" cap="none" spc="0" normalizeH="0" baseline="0" dirty="0">
                <a:ln>
                  <a:noFill/>
                </a:ln>
                <a:effectLst/>
                <a:uLnTx/>
                <a:uFillTx/>
                <a:latin typeface="Myriad Pro" panose="020B0503030403020204" pitchFamily="34" charset="0"/>
                <a:ea typeface="+mn-ea"/>
                <a:cs typeface="+mn-cs"/>
                <a:sym typeface="Wingdings 3" panose="05040102010807070707" pitchFamily="18" charset="2"/>
              </a:rPr>
              <a:t>+x</a:t>
            </a:r>
            <a:r>
              <a:rPr lang="fr-FR" sz="1600" b="1" dirty="0">
                <a:latin typeface="Myriad Pro" panose="020B0503030403020204" pitchFamily="34" charset="0"/>
                <a:sym typeface="Wingdings 3" panose="05040102010807070707" pitchFamily="18" charset="2"/>
              </a:rPr>
              <a:t> </a:t>
            </a:r>
            <a:r>
              <a:rPr kumimoji="0" lang="fr-FR" sz="1600" b="0" i="0" u="none" strike="noStrike" kern="1200" cap="none" spc="0" normalizeH="0" baseline="0" noProof="0" dirty="0">
                <a:ln>
                  <a:noFill/>
                </a:ln>
                <a:effectLst/>
                <a:uLnTx/>
                <a:uFillTx/>
                <a:latin typeface="Calibri" panose="020F0502020204030204"/>
                <a:ea typeface="+mn-ea"/>
                <a:cs typeface="+mn-cs"/>
                <a:sym typeface="Wingdings" panose="05000000000000000000" pitchFamily="2" charset="2"/>
              </a:rPr>
              <a:t> </a:t>
            </a:r>
            <a:r>
              <a:rPr kumimoji="0" lang="fr-FR" sz="1600" b="0" i="0" u="none" strike="noStrike" kern="1200" cap="none" spc="0" normalizeH="0" baseline="0" noProof="0" dirty="0">
                <a:ln>
                  <a:noFill/>
                </a:ln>
                <a:effectLst/>
                <a:uLnTx/>
                <a:uFillTx/>
                <a:latin typeface="Myriad Pro" panose="020B0503030403020204"/>
                <a:sym typeface="Wingdings" panose="05000000000000000000" pitchFamily="2" charset="2"/>
              </a:rPr>
              <a:t>significativement </a:t>
            </a:r>
            <a:r>
              <a:rPr kumimoji="0" lang="fr-FR" sz="1600" b="1" i="0" u="none" strike="noStrike" kern="1200" cap="none" spc="0" normalizeH="0" baseline="0" noProof="0" dirty="0">
                <a:ln>
                  <a:noFill/>
                </a:ln>
                <a:effectLst/>
                <a:uLnTx/>
                <a:uFillTx/>
                <a:latin typeface="Myriad Pro" panose="020B0503030403020204"/>
                <a:sym typeface="Wingdings" panose="05000000000000000000" pitchFamily="2" charset="2"/>
              </a:rPr>
              <a:t>supérieur</a:t>
            </a:r>
            <a:r>
              <a:rPr kumimoji="0" lang="fr-FR" sz="1600" b="0" i="0" u="none" strike="noStrike" kern="1200" cap="none" spc="0" normalizeH="0" baseline="0" noProof="0" dirty="0">
                <a:ln>
                  <a:noFill/>
                </a:ln>
                <a:effectLst/>
                <a:uLnTx/>
                <a:uFillTx/>
                <a:latin typeface="Myriad Pro" panose="020B0503030403020204"/>
                <a:sym typeface="Wingdings" panose="05000000000000000000" pitchFamily="2" charset="2"/>
              </a:rPr>
              <a:t> à 2022</a:t>
            </a:r>
          </a:p>
          <a:p>
            <a:pPr marL="0" indent="0" defTabSz="450839" eaLnBrk="0" hangingPunct="0">
              <a:lnSpc>
                <a:spcPct val="100000"/>
              </a:lnSpc>
              <a:spcBef>
                <a:spcPts val="0"/>
              </a:spcBef>
              <a:buClr>
                <a:srgbClr val="FF0000"/>
              </a:buClr>
              <a:buNone/>
              <a:defRPr/>
            </a:pPr>
            <a:r>
              <a:rPr kumimoji="0" lang="fr-FR" sz="1600" b="0" i="0" u="none" strike="noStrike" kern="1200" cap="none" spc="0" normalizeH="0" baseline="0" noProof="0" dirty="0">
                <a:ln>
                  <a:noFill/>
                </a:ln>
                <a:solidFill>
                  <a:schemeClr val="bg1"/>
                </a:solidFill>
                <a:effectLst/>
                <a:uLnTx/>
                <a:uFillTx/>
                <a:latin typeface="Calibri" panose="020F0502020204030204"/>
                <a:ea typeface="+mn-ea"/>
                <a:cs typeface="+mn-cs"/>
                <a:sym typeface="Wingdings" panose="05000000000000000000" pitchFamily="2" charset="2"/>
              </a:rPr>
              <a:t>xxxxxxxxxx</a:t>
            </a:r>
            <a:r>
              <a:rPr lang="fr-FR" sz="1600" u="none" strike="noStrike" kern="1200" dirty="0">
                <a:effectLst/>
                <a:latin typeface="Myriad Pro" panose="020B0503030403020204" pitchFamily="34" charset="0"/>
                <a:ea typeface="+mn-ea"/>
                <a:cs typeface="+mn-cs"/>
                <a:sym typeface="Wingdings 3" panose="05040102010807070707" pitchFamily="18" charset="2"/>
              </a:rPr>
              <a:t></a:t>
            </a:r>
            <a:r>
              <a:rPr kumimoji="0" lang="fr-FR" sz="1600" b="1" i="0" u="none" strike="noStrike" kern="1200" cap="none" spc="0" normalizeH="0" baseline="0" dirty="0">
                <a:ln>
                  <a:noFill/>
                </a:ln>
                <a:effectLst/>
                <a:uLnTx/>
                <a:uFillTx/>
                <a:latin typeface="Myriad Pro" panose="020B0503030403020204" pitchFamily="34" charset="0"/>
                <a:ea typeface="+mn-ea"/>
                <a:cs typeface="+mn-cs"/>
                <a:sym typeface="Wingdings 3" panose="05040102010807070707" pitchFamily="18" charset="2"/>
              </a:rPr>
              <a:t>-x</a:t>
            </a:r>
            <a:r>
              <a:rPr lang="fr-FR" sz="1600" b="1" dirty="0">
                <a:latin typeface="Myriad Pro" panose="020B0503030403020204" pitchFamily="34" charset="0"/>
                <a:sym typeface="Wingdings 3" panose="05040102010807070707" pitchFamily="18" charset="2"/>
              </a:rPr>
              <a:t> </a:t>
            </a:r>
            <a:r>
              <a:rPr kumimoji="0" lang="fr-FR" sz="1600" b="0" i="0" u="none" strike="noStrike" kern="1200" cap="none" spc="0" normalizeH="0" baseline="0" noProof="0" dirty="0">
                <a:ln>
                  <a:noFill/>
                </a:ln>
                <a:effectLst/>
                <a:uLnTx/>
                <a:uFillTx/>
                <a:latin typeface="Calibri" panose="020F0502020204030204"/>
                <a:ea typeface="+mn-ea"/>
                <a:cs typeface="+mn-cs"/>
                <a:sym typeface="Wingdings" panose="05000000000000000000" pitchFamily="2" charset="2"/>
              </a:rPr>
              <a:t> </a:t>
            </a:r>
            <a:r>
              <a:rPr kumimoji="0" lang="fr-FR" sz="1600" b="0" i="0" u="none" strike="noStrike" kern="1200" cap="none" spc="0" normalizeH="0" baseline="0" noProof="0" dirty="0">
                <a:ln>
                  <a:noFill/>
                </a:ln>
                <a:effectLst/>
                <a:uLnTx/>
                <a:uFillTx/>
                <a:latin typeface="Myriad Pro" panose="020B0503030403020204"/>
                <a:sym typeface="Wingdings" panose="05000000000000000000" pitchFamily="2" charset="2"/>
              </a:rPr>
              <a:t>significativement </a:t>
            </a:r>
            <a:r>
              <a:rPr kumimoji="0" lang="fr-FR" sz="1600" b="1" i="0" u="none" strike="noStrike" kern="1200" cap="none" spc="0" normalizeH="0" baseline="0" noProof="0" dirty="0">
                <a:ln>
                  <a:noFill/>
                </a:ln>
                <a:effectLst/>
                <a:uLnTx/>
                <a:uFillTx/>
                <a:latin typeface="Myriad Pro" panose="020B0503030403020204"/>
                <a:sym typeface="Wingdings" panose="05000000000000000000" pitchFamily="2" charset="2"/>
              </a:rPr>
              <a:t>inférieur</a:t>
            </a:r>
            <a:r>
              <a:rPr kumimoji="0" lang="fr-FR" sz="1600" b="0" i="0" u="none" strike="noStrike" kern="1200" cap="none" spc="0" normalizeH="0" baseline="0" noProof="0" dirty="0">
                <a:ln>
                  <a:noFill/>
                </a:ln>
                <a:effectLst/>
                <a:uLnTx/>
                <a:uFillTx/>
                <a:latin typeface="Myriad Pro" panose="020B0503030403020204"/>
                <a:sym typeface="Wingdings" panose="05000000000000000000" pitchFamily="2" charset="2"/>
              </a:rPr>
              <a:t> à 2022</a:t>
            </a:r>
          </a:p>
          <a:p>
            <a:pPr marL="0" marR="0" lvl="0" indent="0" algn="l" defTabSz="450839" rtl="0" eaLnBrk="0" fontAlgn="auto" latinLnBrk="0" hangingPunct="0">
              <a:lnSpc>
                <a:spcPct val="100000"/>
              </a:lnSpc>
              <a:spcBef>
                <a:spcPts val="923"/>
              </a:spcBef>
              <a:spcAft>
                <a:spcPts val="0"/>
              </a:spcAft>
              <a:buClr>
                <a:srgbClr val="FF0000"/>
              </a:buClr>
              <a:buSzTx/>
              <a:buFont typeface="Arial" panose="020B0604020202020204" pitchFamily="34" charset="0"/>
              <a:buNone/>
              <a:tabLst/>
              <a:defRPr/>
            </a:pPr>
            <a:r>
              <a:rPr kumimoji="0" lang="fr-FR" sz="1600" b="0" i="0" u="none" strike="noStrike" kern="1200" cap="none" spc="0" normalizeH="0" baseline="0" noProof="0" dirty="0">
                <a:ln>
                  <a:noFill/>
                </a:ln>
                <a:solidFill>
                  <a:prstClr val="black"/>
                </a:solidFill>
                <a:effectLst/>
                <a:uLnTx/>
                <a:uFillTx/>
                <a:latin typeface="Myriad Pro" panose="020B0503030403020204"/>
                <a:ea typeface="+mn-ea"/>
                <a:cs typeface="+mn-cs"/>
                <a:sym typeface="Wingdings" panose="05000000000000000000" pitchFamily="2" charset="2"/>
              </a:rPr>
              <a:t>Des </a:t>
            </a:r>
            <a:r>
              <a:rPr kumimoji="0" lang="fr-FR" sz="1600" b="1" i="0" u="none" strike="noStrike" kern="1200" cap="none" spc="0" normalizeH="0" baseline="0" noProof="0" dirty="0">
                <a:ln>
                  <a:noFill/>
                </a:ln>
                <a:solidFill>
                  <a:prstClr val="black"/>
                </a:solidFill>
                <a:effectLst/>
                <a:uLnTx/>
                <a:uFillTx/>
                <a:latin typeface="Myriad Pro" panose="020B0503030403020204"/>
                <a:ea typeface="+mn-ea"/>
                <a:cs typeface="+mn-cs"/>
                <a:sym typeface="Wingdings" panose="05000000000000000000" pitchFamily="2" charset="2"/>
              </a:rPr>
              <a:t>différences significatives auprès des populations locales </a:t>
            </a:r>
            <a:r>
              <a:rPr kumimoji="0" lang="fr-FR" sz="1600" b="0" i="0" u="none" strike="noStrike" kern="1200" cap="none" spc="0" normalizeH="0" baseline="0" noProof="0" dirty="0">
                <a:ln>
                  <a:noFill/>
                </a:ln>
                <a:solidFill>
                  <a:prstClr val="black"/>
                </a:solidFill>
                <a:effectLst/>
                <a:uLnTx/>
                <a:uFillTx/>
                <a:latin typeface="Myriad Pro" panose="020B0503030403020204"/>
                <a:ea typeface="+mn-ea"/>
                <a:cs typeface="+mn-cs"/>
                <a:sym typeface="Wingdings" panose="05000000000000000000" pitchFamily="2" charset="2"/>
              </a:rPr>
              <a:t>ont été indiquées (au seuil de confiance de 95%) comme suit : </a:t>
            </a:r>
          </a:p>
          <a:p>
            <a:pPr marL="0" marR="0" lvl="0" indent="0" algn="l" defTabSz="450839" rtl="0" eaLnBrk="0" fontAlgn="auto" latinLnBrk="0" hangingPunct="0">
              <a:lnSpc>
                <a:spcPct val="100000"/>
              </a:lnSpc>
              <a:spcBef>
                <a:spcPts val="0"/>
              </a:spcBef>
              <a:spcAft>
                <a:spcPts val="0"/>
              </a:spcAft>
              <a:buClr>
                <a:srgbClr val="FF0000"/>
              </a:buClr>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fr-FR" sz="1600" b="0" i="0" u="none" strike="noStrike" kern="1200" cap="none" spc="0" normalizeH="0" baseline="0" noProof="0" dirty="0">
                <a:ln>
                  <a:noFill/>
                </a:ln>
                <a:solidFill>
                  <a:schemeClr val="bg1"/>
                </a:solidFill>
                <a:effectLst/>
                <a:uLnTx/>
                <a:uFillTx/>
                <a:latin typeface="Calibri" panose="020F0502020204030204"/>
                <a:ea typeface="+mn-ea"/>
                <a:cs typeface="+mn-cs"/>
                <a:sym typeface="Wingdings" panose="05000000000000000000" pitchFamily="2" charset="2"/>
              </a:rPr>
              <a:t>xxxxxxxxxxxxxxx</a:t>
            </a: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fr-FR" sz="1600" b="0" i="0" u="none" strike="noStrike" kern="1200" cap="none" spc="0" normalizeH="0" baseline="0" noProof="0" dirty="0">
                <a:ln>
                  <a:noFill/>
                </a:ln>
                <a:solidFill>
                  <a:prstClr val="black"/>
                </a:solidFill>
                <a:effectLst/>
                <a:uLnTx/>
                <a:uFillTx/>
                <a:latin typeface="Myriad Pro" panose="020B0503030403020204"/>
                <a:ea typeface="+mn-ea"/>
                <a:cs typeface="+mn-cs"/>
                <a:sym typeface="Wingdings" panose="05000000000000000000" pitchFamily="2" charset="2"/>
              </a:rPr>
              <a:t>significativement </a:t>
            </a:r>
            <a:r>
              <a:rPr kumimoji="0" lang="fr-FR" sz="1600" b="1" i="0" u="none" strike="noStrike" kern="1200" cap="none" spc="0" normalizeH="0" baseline="0" noProof="0" dirty="0">
                <a:ln>
                  <a:noFill/>
                </a:ln>
                <a:solidFill>
                  <a:srgbClr val="00B050"/>
                </a:solidFill>
                <a:effectLst/>
                <a:uLnTx/>
                <a:uFillTx/>
                <a:latin typeface="Myriad Pro" panose="020B0503030403020204"/>
                <a:ea typeface="+mn-ea"/>
                <a:cs typeface="+mn-cs"/>
                <a:sym typeface="Wingdings" panose="05000000000000000000" pitchFamily="2" charset="2"/>
              </a:rPr>
              <a:t>supérieur</a:t>
            </a:r>
            <a:r>
              <a:rPr kumimoji="0" lang="fr-FR" sz="1600" b="1" i="0" u="none" strike="noStrike" kern="1200" cap="none" spc="0" normalizeH="0" baseline="0" noProof="0" dirty="0">
                <a:ln>
                  <a:noFill/>
                </a:ln>
                <a:solidFill>
                  <a:prstClr val="black"/>
                </a:solidFill>
                <a:effectLst/>
                <a:uLnTx/>
                <a:uFillTx/>
                <a:latin typeface="Myriad Pro" panose="020B0503030403020204"/>
                <a:ea typeface="+mn-ea"/>
                <a:cs typeface="+mn-cs"/>
                <a:sym typeface="Wingdings" panose="05000000000000000000" pitchFamily="2" charset="2"/>
              </a:rPr>
              <a:t> </a:t>
            </a:r>
            <a:r>
              <a:rPr kumimoji="0" lang="fr-FR" sz="1600" b="0" i="0" u="none" strike="noStrike" kern="1200" cap="none" spc="0" normalizeH="0" baseline="0" noProof="0" dirty="0">
                <a:ln>
                  <a:noFill/>
                </a:ln>
                <a:solidFill>
                  <a:prstClr val="black"/>
                </a:solidFill>
                <a:effectLst/>
                <a:uLnTx/>
                <a:uFillTx/>
                <a:latin typeface="Myriad Pro" panose="020B0503030403020204"/>
                <a:ea typeface="+mn-ea"/>
                <a:cs typeface="+mn-cs"/>
                <a:sym typeface="Wingdings" panose="05000000000000000000" pitchFamily="2" charset="2"/>
              </a:rPr>
              <a:t>au résultat obtenu sur l’ensemble de la cible</a:t>
            </a:r>
          </a:p>
          <a:p>
            <a:pPr marL="0" marR="0" lvl="0" indent="0" algn="l" defTabSz="450839" rtl="0" eaLnBrk="0" fontAlgn="auto" latinLnBrk="0" hangingPunct="0">
              <a:lnSpc>
                <a:spcPct val="100000"/>
              </a:lnSpc>
              <a:spcBef>
                <a:spcPts val="0"/>
              </a:spcBef>
              <a:spcAft>
                <a:spcPts val="0"/>
              </a:spcAft>
              <a:buClr>
                <a:srgbClr val="FF0000"/>
              </a:buClr>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fr-FR" sz="1600" b="0" i="0" u="none" strike="noStrike" kern="1200" cap="none" spc="0" normalizeH="0" baseline="0" noProof="0" dirty="0">
                <a:ln>
                  <a:noFill/>
                </a:ln>
                <a:solidFill>
                  <a:schemeClr val="bg1"/>
                </a:solidFill>
                <a:effectLst/>
                <a:uLnTx/>
                <a:uFillTx/>
                <a:latin typeface="Calibri" panose="020F0502020204030204"/>
                <a:ea typeface="+mn-ea"/>
                <a:cs typeface="+mn-cs"/>
                <a:sym typeface="Wingdings" panose="05000000000000000000" pitchFamily="2" charset="2"/>
              </a:rPr>
              <a:t>xxxxxxxxxxxxxxx</a:t>
            </a: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fr-FR" sz="1600" b="0" i="0" u="none" strike="noStrike" kern="1200" cap="none" spc="0" normalizeH="0" baseline="0" noProof="0" dirty="0">
                <a:ln>
                  <a:noFill/>
                </a:ln>
                <a:solidFill>
                  <a:prstClr val="black"/>
                </a:solidFill>
                <a:effectLst/>
                <a:uLnTx/>
                <a:uFillTx/>
                <a:latin typeface="Myriad Pro" panose="020B0503030403020204"/>
                <a:ea typeface="+mn-ea"/>
                <a:cs typeface="+mn-cs"/>
                <a:sym typeface="Wingdings" panose="05000000000000000000" pitchFamily="2" charset="2"/>
              </a:rPr>
              <a:t>significativement </a:t>
            </a:r>
            <a:r>
              <a:rPr kumimoji="0" lang="fr-FR" sz="1600" b="1" i="0" u="none" strike="noStrike" kern="1200" cap="none" spc="0" normalizeH="0" baseline="0" noProof="0" dirty="0">
                <a:ln>
                  <a:noFill/>
                </a:ln>
                <a:solidFill>
                  <a:srgbClr val="FF0000"/>
                </a:solidFill>
                <a:effectLst/>
                <a:uLnTx/>
                <a:uFillTx/>
                <a:latin typeface="Myriad Pro" panose="020B0503030403020204"/>
                <a:ea typeface="+mn-ea"/>
                <a:cs typeface="+mn-cs"/>
                <a:sym typeface="Wingdings" panose="05000000000000000000" pitchFamily="2" charset="2"/>
              </a:rPr>
              <a:t>inférieur</a:t>
            </a:r>
            <a:r>
              <a:rPr kumimoji="0" lang="fr-FR" sz="1600" b="0" i="0" u="none" strike="noStrike" kern="1200" cap="none" spc="0" normalizeH="0" baseline="0" noProof="0" dirty="0">
                <a:ln>
                  <a:noFill/>
                </a:ln>
                <a:solidFill>
                  <a:prstClr val="black"/>
                </a:solidFill>
                <a:effectLst/>
                <a:uLnTx/>
                <a:uFillTx/>
                <a:latin typeface="Myriad Pro" panose="020B0503030403020204"/>
                <a:ea typeface="+mn-ea"/>
                <a:cs typeface="+mn-cs"/>
                <a:sym typeface="Wingdings" panose="05000000000000000000" pitchFamily="2" charset="2"/>
              </a:rPr>
              <a:t> au résultat obtenu sur l’ensemble de la cible</a:t>
            </a:r>
          </a:p>
          <a:p>
            <a:pPr marL="0" indent="0" defTabSz="450839" eaLnBrk="0" hangingPunct="0">
              <a:lnSpc>
                <a:spcPct val="100000"/>
              </a:lnSpc>
              <a:spcBef>
                <a:spcPts val="0"/>
              </a:spcBef>
              <a:buClr>
                <a:srgbClr val="FF0000"/>
              </a:buClr>
              <a:buNone/>
              <a:defRPr/>
            </a:pPr>
            <a:endParaRPr kumimoji="0" lang="fr-FR" sz="1400" b="0" i="0" u="none" strike="noStrike" kern="1200" cap="none" spc="0" normalizeH="0" baseline="0" noProof="0" dirty="0">
              <a:ln>
                <a:noFill/>
              </a:ln>
              <a:solidFill>
                <a:prstClr val="black"/>
              </a:solidFill>
              <a:effectLst/>
              <a:uLnTx/>
              <a:uFillTx/>
              <a:latin typeface="Myriad Pro" panose="020B0503030403020204"/>
            </a:endParaRPr>
          </a:p>
        </p:txBody>
      </p:sp>
      <p:sp>
        <p:nvSpPr>
          <p:cNvPr id="3" name="ZoneTexte 2">
            <a:extLst>
              <a:ext uri="{FF2B5EF4-FFF2-40B4-BE49-F238E27FC236}">
                <a16:creationId xmlns:a16="http://schemas.microsoft.com/office/drawing/2014/main" id="{AE33C3DA-8798-91AF-F839-8C74203EF604}"/>
              </a:ext>
            </a:extLst>
          </p:cNvPr>
          <p:cNvSpPr txBox="1"/>
          <p:nvPr/>
        </p:nvSpPr>
        <p:spPr>
          <a:xfrm>
            <a:off x="1609725" y="3561379"/>
            <a:ext cx="590550" cy="216000"/>
          </a:xfrm>
          <a:prstGeom prst="rect">
            <a:avLst/>
          </a:prstGeom>
          <a:solidFill>
            <a:srgbClr val="00B050"/>
          </a:solidFill>
        </p:spPr>
        <p:txBody>
          <a:bodyPr wrap="square" rtlCol="0" anchor="ctr">
            <a:spAutoFit/>
          </a:bodyPr>
          <a:lstStyle/>
          <a:p>
            <a:pPr algn="ctr"/>
            <a:r>
              <a:rPr lang="fr-FR" sz="1400" b="1" dirty="0">
                <a:solidFill>
                  <a:schemeClr val="bg1"/>
                </a:solidFill>
              </a:rPr>
              <a:t>xx%</a:t>
            </a:r>
          </a:p>
        </p:txBody>
      </p:sp>
      <p:sp>
        <p:nvSpPr>
          <p:cNvPr id="4" name="ZoneTexte 3">
            <a:extLst>
              <a:ext uri="{FF2B5EF4-FFF2-40B4-BE49-F238E27FC236}">
                <a16:creationId xmlns:a16="http://schemas.microsoft.com/office/drawing/2014/main" id="{849EB286-80EE-8CE2-6EEB-9D232158C89A}"/>
              </a:ext>
            </a:extLst>
          </p:cNvPr>
          <p:cNvSpPr txBox="1"/>
          <p:nvPr/>
        </p:nvSpPr>
        <p:spPr>
          <a:xfrm>
            <a:off x="1609725" y="3816411"/>
            <a:ext cx="590550" cy="216000"/>
          </a:xfrm>
          <a:prstGeom prst="rect">
            <a:avLst/>
          </a:prstGeom>
          <a:solidFill>
            <a:srgbClr val="FF0000"/>
          </a:solidFill>
        </p:spPr>
        <p:txBody>
          <a:bodyPr wrap="square" rtlCol="0" anchor="ctr">
            <a:spAutoFit/>
          </a:bodyPr>
          <a:lstStyle/>
          <a:p>
            <a:pPr algn="ctr"/>
            <a:r>
              <a:rPr lang="fr-FR" sz="1400" b="1" dirty="0">
                <a:solidFill>
                  <a:schemeClr val="bg1"/>
                </a:solidFill>
              </a:rPr>
              <a:t>xx%</a:t>
            </a:r>
          </a:p>
        </p:txBody>
      </p:sp>
    </p:spTree>
    <p:extLst>
      <p:ext uri="{BB962C8B-B14F-4D97-AF65-F5344CB8AC3E}">
        <p14:creationId xmlns:p14="http://schemas.microsoft.com/office/powerpoint/2010/main" val="2308577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AC00703-9118-59D5-AC41-215586A5AC48}"/>
              </a:ext>
            </a:extLst>
          </p:cNvPr>
          <p:cNvSpPr txBox="1"/>
          <p:nvPr/>
        </p:nvSpPr>
        <p:spPr>
          <a:xfrm>
            <a:off x="2601928" y="3312351"/>
            <a:ext cx="8100000" cy="954107"/>
          </a:xfrm>
          <a:prstGeom prst="rect">
            <a:avLst/>
          </a:prstGeom>
          <a:noFill/>
        </p:spPr>
        <p:txBody>
          <a:bodyPr wrap="square" rtlCol="0">
            <a:spAutoFit/>
          </a:bodyPr>
          <a:lstStyle/>
          <a:p>
            <a:r>
              <a:rPr lang="fr-FR" sz="3200" b="1" dirty="0">
                <a:solidFill>
                  <a:srgbClr val="13AFB7"/>
                </a:solidFill>
                <a:latin typeface="Myriad Pro" panose="020B0503030403020204"/>
              </a:rPr>
              <a:t>Entre désir et réalités </a:t>
            </a:r>
          </a:p>
          <a:p>
            <a:r>
              <a:rPr lang="fr-FR" sz="2400" b="1" dirty="0">
                <a:latin typeface="Myriad Pro" panose="020B0503030403020204"/>
              </a:rPr>
              <a:t>Avoir des enfants aujourd’hui</a:t>
            </a:r>
          </a:p>
        </p:txBody>
      </p:sp>
    </p:spTree>
    <p:extLst>
      <p:ext uri="{BB962C8B-B14F-4D97-AF65-F5344CB8AC3E}">
        <p14:creationId xmlns:p14="http://schemas.microsoft.com/office/powerpoint/2010/main" val="2264290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6724A997-DF1E-F8F8-533C-93F709C41D35}"/>
              </a:ext>
            </a:extLst>
          </p:cNvPr>
          <p:cNvSpPr>
            <a:spLocks noGrp="1"/>
          </p:cNvSpPr>
          <p:nvPr>
            <p:ph sz="quarter" idx="10"/>
          </p:nvPr>
        </p:nvSpPr>
        <p:spPr>
          <a:xfrm>
            <a:off x="2501659" y="3217863"/>
            <a:ext cx="8099666" cy="1346200"/>
          </a:xfrm>
        </p:spPr>
        <p:txBody>
          <a:bodyPr/>
          <a:lstStyle/>
          <a:p>
            <a:r>
              <a:rPr lang="fr-FR" sz="3200" b="1" dirty="0">
                <a:solidFill>
                  <a:srgbClr val="13AFB7"/>
                </a:solidFill>
              </a:rPr>
              <a:t>Contexte : </a:t>
            </a:r>
            <a:r>
              <a:rPr lang="fr-FR" b="1" dirty="0">
                <a:solidFill>
                  <a:srgbClr val="13AFB7"/>
                </a:solidFill>
              </a:rPr>
              <a:t>pourquoi vouloir des enfants ?</a:t>
            </a:r>
          </a:p>
        </p:txBody>
      </p:sp>
    </p:spTree>
    <p:extLst>
      <p:ext uri="{BB962C8B-B14F-4D97-AF65-F5344CB8AC3E}">
        <p14:creationId xmlns:p14="http://schemas.microsoft.com/office/powerpoint/2010/main" val="2508759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68C9E30-DC4D-EF7F-145A-3C584DD7A118}"/>
              </a:ext>
            </a:extLst>
          </p:cNvPr>
          <p:cNvSpPr>
            <a:spLocks noGrp="1"/>
          </p:cNvSpPr>
          <p:nvPr>
            <p:ph type="body" sz="quarter" idx="10"/>
          </p:nvPr>
        </p:nvSpPr>
        <p:spPr>
          <a:xfrm>
            <a:off x="1038224" y="228600"/>
            <a:ext cx="11082655" cy="771525"/>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000" dirty="0"/>
              <a:t>Dans les Landes, plus de deux tiers des familles jugent le contexte actuel globalement défavorable pour avoir des enfants, un sentiment plus marqué en tendance qu’au national.</a:t>
            </a:r>
            <a:endParaRPr kumimoji="0" lang="fr-FR" sz="2000" b="1" i="0" u="none" strike="noStrike" kern="1200" cap="none" spc="0" normalizeH="0" baseline="0" noProof="0" dirty="0">
              <a:ln>
                <a:noFill/>
              </a:ln>
              <a:solidFill>
                <a:prstClr val="black"/>
              </a:solidFill>
              <a:effectLst/>
              <a:uLnTx/>
              <a:uFillTx/>
              <a:latin typeface="Myriad Pro" panose="020B0503030403020204" pitchFamily="34" charset="0"/>
              <a:ea typeface="+mn-ea"/>
              <a:cs typeface="+mn-cs"/>
            </a:endParaRPr>
          </a:p>
        </p:txBody>
      </p:sp>
      <p:sp>
        <p:nvSpPr>
          <p:cNvPr id="7" name="Espace réservé du contenu 5">
            <a:extLst>
              <a:ext uri="{FF2B5EF4-FFF2-40B4-BE49-F238E27FC236}">
                <a16:creationId xmlns:a16="http://schemas.microsoft.com/office/drawing/2014/main" id="{25812A83-D6D1-990A-19D2-2081549C1C8E}"/>
              </a:ext>
            </a:extLst>
          </p:cNvPr>
          <p:cNvSpPr>
            <a:spLocks noGrp="1"/>
          </p:cNvSpPr>
          <p:nvPr>
            <p:ph sz="quarter" idx="11"/>
          </p:nvPr>
        </p:nvSpPr>
        <p:spPr/>
        <p:txBody>
          <a:bodyPr/>
          <a:lstStyle/>
          <a:p>
            <a:pPr>
              <a:lnSpc>
                <a:spcPct val="100000"/>
              </a:lnSpc>
              <a:spcBef>
                <a:spcPts val="0"/>
              </a:spcBef>
            </a:pPr>
            <a:r>
              <a:rPr lang="fr-FR" sz="1300" dirty="0"/>
              <a:t>Q1v2. Diriez-vous que le contexte actuel en France est favorable ou défavorable pour avoir des enfants ?</a:t>
            </a:r>
          </a:p>
          <a:p>
            <a:pPr>
              <a:lnSpc>
                <a:spcPct val="100000"/>
              </a:lnSpc>
              <a:spcBef>
                <a:spcPts val="0"/>
              </a:spcBef>
            </a:pPr>
            <a:r>
              <a:rPr lang="fr-FR" sz="1000" i="1" dirty="0">
                <a:solidFill>
                  <a:schemeClr val="bg1">
                    <a:lumMod val="50000"/>
                  </a:schemeClr>
                </a:solidFill>
              </a:rPr>
              <a:t>Base : ensemble France (2504) / le département (100)</a:t>
            </a:r>
          </a:p>
          <a:p>
            <a:pPr>
              <a:lnSpc>
                <a:spcPct val="100000"/>
              </a:lnSpc>
              <a:spcBef>
                <a:spcPts val="0"/>
              </a:spcBef>
            </a:pPr>
            <a:r>
              <a:rPr lang="fr-FR" sz="1000" b="1" i="1" dirty="0">
                <a:solidFill>
                  <a:schemeClr val="bg1">
                    <a:lumMod val="50000"/>
                  </a:schemeClr>
                </a:solidFill>
              </a:rPr>
              <a:t> </a:t>
            </a:r>
            <a:endParaRPr/>
          </a:p>
          <a:p>
            <a:pPr>
              <a:lnSpc>
                <a:spcPct val="100000"/>
              </a:lnSpc>
              <a:spcBef>
                <a:spcPts val="0"/>
              </a:spcBef>
            </a:pPr>
            <a:endParaRPr lang="fr-FR" sz="1000" i="1" dirty="0">
              <a:solidFill>
                <a:schemeClr val="bg1">
                  <a:lumMod val="50000"/>
                </a:schemeClr>
              </a:solidFill>
            </a:endParaRPr>
          </a:p>
        </p:txBody>
      </p:sp>
      <p:sp>
        <p:nvSpPr>
          <p:cNvPr id="6" name="Rectangle : coins arrondis 5">
            <a:extLst>
              <a:ext uri="{FF2B5EF4-FFF2-40B4-BE49-F238E27FC236}">
                <a16:creationId xmlns:a16="http://schemas.microsoft.com/office/drawing/2014/main" id="{E21FD680-037D-06B7-2B6A-70627E2677EB}"/>
              </a:ext>
            </a:extLst>
          </p:cNvPr>
          <p:cNvSpPr/>
          <p:nvPr/>
        </p:nvSpPr>
        <p:spPr>
          <a:xfrm>
            <a:off x="270119" y="1079919"/>
            <a:ext cx="700145" cy="50405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lumMod val="75000"/>
                    <a:lumOff val="25000"/>
                  </a:prstClr>
                </a:solidFill>
                <a:effectLst/>
                <a:uLnTx/>
                <a:uFillTx/>
                <a:latin typeface="Myriad Pro" panose="020B0503030403020204" charset="0"/>
                <a:ea typeface="+mn-ea"/>
                <a:cs typeface="+mn-cs"/>
              </a:rPr>
              <a:t>Nouvelle question en 2023</a:t>
            </a:r>
          </a:p>
        </p:txBody>
      </p:sp>
      <p:graphicFrame>
        <p:nvGraphicFramePr>
          <p:cNvPr id="9" name="Graphique 8" descr="Set Id=&quot;b2918d8d1b3d46f1ad0774b449fe818b&quot;&#10;&#10;Set ContentTip=&quot;ANNEAU2_Q1V2_GRAPHNAT_LANDES&quot;&#10;">
            <a:extLst>
              <a:ext uri="{FF2B5EF4-FFF2-40B4-BE49-F238E27FC236}">
                <a16:creationId xmlns:a16="http://schemas.microsoft.com/office/drawing/2014/main" id="{3FCAA62F-02D6-3F4E-2AB3-B5172B2DD4F3}"/>
              </a:ext>
            </a:extLst>
          </p:cNvPr>
          <p:cNvGraphicFramePr/>
          <p:nvPr>
            <p:extLst>
              <p:ext uri="{D42A27DB-BD31-4B8C-83A1-F6EECF244321}">
                <p14:modId xmlns:p14="http://schemas.microsoft.com/office/powerpoint/2010/main" val="3367676518"/>
              </p:ext>
            </p:extLst>
          </p:nvPr>
        </p:nvGraphicFramePr>
        <p:xfrm>
          <a:off x="2181375" y="2219086"/>
          <a:ext cx="2916000" cy="29160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C2AB9BB4-DAD3-941F-1026-E94FE344763F}"/>
              </a:ext>
            </a:extLst>
          </p:cNvPr>
          <p:cNvSpPr/>
          <p:nvPr/>
        </p:nvSpPr>
        <p:spPr>
          <a:xfrm>
            <a:off x="6901018" y="5868486"/>
            <a:ext cx="3564000" cy="4924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1" cap="all" dirty="0">
                <a:solidFill>
                  <a:srgbClr val="881218"/>
                </a:solidFill>
                <a:latin typeface="Myriad Pro" panose="020B0503030403020204" charset="0"/>
              </a:rPr>
              <a:t>Jugent le contexte défavorable pour avoir des enfants</a:t>
            </a:r>
            <a:endParaRPr kumimoji="0" lang="fr-FR" sz="1300" b="1" i="0" u="none" strike="noStrike" kern="1200" cap="all" spc="0" normalizeH="0" baseline="0" noProof="0" dirty="0">
              <a:ln>
                <a:noFill/>
              </a:ln>
              <a:solidFill>
                <a:srgbClr val="881218"/>
              </a:solidFill>
              <a:effectLst/>
              <a:uLnTx/>
              <a:uFillTx/>
              <a:latin typeface="Myriad Pro" panose="020B0503030403020204" charset="0"/>
            </a:endParaRPr>
          </a:p>
        </p:txBody>
      </p:sp>
      <p:sp>
        <p:nvSpPr>
          <p:cNvPr id="12" name="Rectangle 11">
            <a:extLst>
              <a:ext uri="{FF2B5EF4-FFF2-40B4-BE49-F238E27FC236}">
                <a16:creationId xmlns:a16="http://schemas.microsoft.com/office/drawing/2014/main" id="{B67FB412-AE38-5EC4-721B-3E3057BEA4EE}"/>
              </a:ext>
            </a:extLst>
          </p:cNvPr>
          <p:cNvSpPr/>
          <p:nvPr/>
        </p:nvSpPr>
        <p:spPr>
          <a:xfrm>
            <a:off x="1857375" y="5868486"/>
            <a:ext cx="3564000" cy="4924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300" b="1" cap="all" dirty="0">
                <a:solidFill>
                  <a:schemeClr val="tx1">
                    <a:lumMod val="75000"/>
                    <a:lumOff val="25000"/>
                  </a:schemeClr>
                </a:solidFill>
                <a:latin typeface="Myriad Pro" panose="020B0503030403020204" charset="0"/>
              </a:rPr>
              <a:t>Jugent le contexte défavorable pour avoir des enfants</a:t>
            </a:r>
            <a:endParaRPr kumimoji="0" lang="fr-FR" sz="1300" b="1" i="0" u="none" strike="noStrike" kern="1200" cap="all" spc="0" normalizeH="0" baseline="0" noProof="0" dirty="0">
              <a:ln>
                <a:noFill/>
              </a:ln>
              <a:solidFill>
                <a:schemeClr val="tx1">
                  <a:lumMod val="75000"/>
                  <a:lumOff val="25000"/>
                </a:schemeClr>
              </a:solidFill>
              <a:effectLst/>
              <a:uLnTx/>
              <a:uFillTx/>
              <a:latin typeface="Myriad Pro" panose="020B0503030403020204" charset="0"/>
            </a:endParaRPr>
          </a:p>
        </p:txBody>
      </p:sp>
      <p:graphicFrame>
        <p:nvGraphicFramePr>
          <p:cNvPr id="3" name="Graphique 2" descr="Set Id=&quot;be2e9d4c7eaa42e1863d5a2e441f43e9&quot;&#10;&#10;Set ContentTip=&quot;ANNEAU2_Q1V2_GRAPHENTITE_LANDES&quot;&#10;">
            <a:extLst>
              <a:ext uri="{FF2B5EF4-FFF2-40B4-BE49-F238E27FC236}">
                <a16:creationId xmlns:a16="http://schemas.microsoft.com/office/drawing/2014/main" id="{85B23DC1-1EE9-1E61-2E29-825C6529BB38}"/>
              </a:ext>
            </a:extLst>
          </p:cNvPr>
          <p:cNvGraphicFramePr/>
          <p:nvPr>
            <p:extLst>
              <p:ext uri="{D42A27DB-BD31-4B8C-83A1-F6EECF244321}">
                <p14:modId xmlns:p14="http://schemas.microsoft.com/office/powerpoint/2010/main" val="1268276093"/>
              </p:ext>
            </p:extLst>
          </p:nvPr>
        </p:nvGraphicFramePr>
        <p:xfrm>
          <a:off x="7225018" y="2219086"/>
          <a:ext cx="2916000" cy="29160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 coins arrondis 4">
            <a:extLst>
              <a:ext uri="{FF2B5EF4-FFF2-40B4-BE49-F238E27FC236}">
                <a16:creationId xmlns:a16="http://schemas.microsoft.com/office/drawing/2014/main" id="{26F2E041-2940-D601-7F3F-967325DCB957}"/>
              </a:ext>
            </a:extLst>
          </p:cNvPr>
          <p:cNvSpPr/>
          <p:nvPr/>
        </p:nvSpPr>
        <p:spPr>
          <a:xfrm>
            <a:off x="7126326" y="1900923"/>
            <a:ext cx="3060000" cy="28427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solidFill>
                  <a:prstClr val="white"/>
                </a:solidFill>
                <a:latin typeface="Myriad Pro" panose="020B0503030403020204" pitchFamily="34" charset="0"/>
              </a:rPr>
              <a:t>Landes</a:t>
            </a:r>
            <a:endParaRPr kumimoji="0" lang="fr-FR" sz="16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endParaRPr>
          </a:p>
        </p:txBody>
      </p:sp>
      <p:sp>
        <p:nvSpPr>
          <p:cNvPr id="10" name="Rectangle : coins arrondis 9">
            <a:extLst>
              <a:ext uri="{FF2B5EF4-FFF2-40B4-BE49-F238E27FC236}">
                <a16:creationId xmlns:a16="http://schemas.microsoft.com/office/drawing/2014/main" id="{C90E6BA5-B699-8211-B043-819E6DA4F23C}"/>
              </a:ext>
            </a:extLst>
          </p:cNvPr>
          <p:cNvSpPr/>
          <p:nvPr/>
        </p:nvSpPr>
        <p:spPr>
          <a:xfrm>
            <a:off x="2505375" y="1900923"/>
            <a:ext cx="2268000" cy="284277"/>
          </a:xfrm>
          <a:prstGeom prst="round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France</a:t>
            </a:r>
          </a:p>
        </p:txBody>
      </p:sp>
      <p:graphicFrame>
        <p:nvGraphicFramePr>
          <p:cNvPr id="15" name="Tableau 14" descr="Set Id=&quot;a664c2a5980c4565a690e60422e90c60&quot;&#10;&#10;Set ContentTip=&quot;ANNEAU2_Q1V2_CELLENT_LANDES&quot;&#10;">
            <a:extLst>
              <a:ext uri="{FF2B5EF4-FFF2-40B4-BE49-F238E27FC236}">
                <a16:creationId xmlns:a16="http://schemas.microsoft.com/office/drawing/2014/main" id="{7DC1D6FA-32E0-C783-8340-4FA6F8E58AD7}"/>
              </a:ext>
            </a:extLst>
          </p:cNvPr>
          <p:cNvGraphicFramePr>
            <a:graphicFrameLocks noGrp="1"/>
          </p:cNvGraphicFramePr>
          <p:nvPr>
            <p:extLst>
              <p:ext uri="{D42A27DB-BD31-4B8C-83A1-F6EECF244321}">
                <p14:modId xmlns:p14="http://schemas.microsoft.com/office/powerpoint/2010/main" val="4171325790"/>
              </p:ext>
            </p:extLst>
          </p:nvPr>
        </p:nvGraphicFramePr>
        <p:xfrm>
          <a:off x="7876839" y="5189366"/>
          <a:ext cx="1612357" cy="624840"/>
        </p:xfrm>
        <a:graphic>
          <a:graphicData uri="http://schemas.openxmlformats.org/drawingml/2006/table">
            <a:tbl>
              <a:tblPr>
                <a:tableStyleId>{2D5ABB26-0587-4C30-8999-92F81FD0307C}</a:tableStyleId>
              </a:tblPr>
              <a:tblGrid>
                <a:gridCol w="1612357">
                  <a:extLst>
                    <a:ext uri="{9D8B030D-6E8A-4147-A177-3AD203B41FA5}">
                      <a16:colId xmlns:a16="http://schemas.microsoft.com/office/drawing/2014/main" val="3457025506"/>
                    </a:ext>
                  </a:extLst>
                </a:gridCol>
              </a:tblGrid>
              <a:tr h="370840">
                <a:tc>
                  <a:txBody>
                    <a:bodyPr/>
                    <a:lstStyle/>
                    <a:p>
                      <a:pPr algn="ctr"/>
                      <a:r>
                        <a:rPr lang="fr-FR" sz="3500" b="1" dirty="0">
                          <a:solidFill>
                            <a:srgbClr val="92181E"/>
                          </a:solidFill>
                          <a:latin typeface="Myriad Pro" panose="020B0503030403020204"/>
                        </a:rPr>
                        <a:t>69%</a:t>
                      </a:r>
                      <a:endParaRPr/>
                    </a:p>
                  </a:txBody>
                  <a:tcPr anchor="ctr"/>
                </a:tc>
                <a:extLst>
                  <a:ext uri="{0D108BD9-81ED-4DB2-BD59-A6C34878D82A}">
                    <a16:rowId xmlns:a16="http://schemas.microsoft.com/office/drawing/2014/main" val="4170633275"/>
                  </a:ext>
                </a:extLst>
              </a:tr>
            </a:tbl>
          </a:graphicData>
        </a:graphic>
      </p:graphicFrame>
      <p:graphicFrame>
        <p:nvGraphicFramePr>
          <p:cNvPr id="19" name="Tableau 18" descr="Set Id=&quot;80ed4d920aea4f159747ba43c1332cfb&quot;&#10;&#10;Set ContentTip=&quot;ANNEAU2_Q1V2_CELLNAT_LANDES&quot;&#10;">
            <a:extLst>
              <a:ext uri="{FF2B5EF4-FFF2-40B4-BE49-F238E27FC236}">
                <a16:creationId xmlns:a16="http://schemas.microsoft.com/office/drawing/2014/main" id="{5F02BAAE-7420-E058-951D-9A99B0D0AC36}"/>
              </a:ext>
            </a:extLst>
          </p:cNvPr>
          <p:cNvGraphicFramePr>
            <a:graphicFrameLocks noGrp="1"/>
          </p:cNvGraphicFramePr>
          <p:nvPr>
            <p:extLst>
              <p:ext uri="{D42A27DB-BD31-4B8C-83A1-F6EECF244321}">
                <p14:modId xmlns:p14="http://schemas.microsoft.com/office/powerpoint/2010/main" val="836152076"/>
              </p:ext>
            </p:extLst>
          </p:nvPr>
        </p:nvGraphicFramePr>
        <p:xfrm>
          <a:off x="2702805" y="5189366"/>
          <a:ext cx="1612357" cy="624840"/>
        </p:xfrm>
        <a:graphic>
          <a:graphicData uri="http://schemas.openxmlformats.org/drawingml/2006/table">
            <a:tbl>
              <a:tblPr>
                <a:tableStyleId>{2D5ABB26-0587-4C30-8999-92F81FD0307C}</a:tableStyleId>
              </a:tblPr>
              <a:tblGrid>
                <a:gridCol w="1612357">
                  <a:extLst>
                    <a:ext uri="{9D8B030D-6E8A-4147-A177-3AD203B41FA5}">
                      <a16:colId xmlns:a16="http://schemas.microsoft.com/office/drawing/2014/main" val="3457025506"/>
                    </a:ext>
                  </a:extLst>
                </a:gridCol>
              </a:tblGrid>
              <a:tr h="370840">
                <a:tc>
                  <a:txBody>
                    <a:bodyPr/>
                    <a:lstStyle/>
                    <a:p>
                      <a:pPr algn="ctr"/>
                      <a:r>
                        <a:rPr lang="fr-FR" sz="3500" b="1" dirty="0">
                          <a:solidFill>
                            <a:srgbClr val="474747"/>
                          </a:solidFill>
                          <a:latin typeface="Myriad Pro" panose="020B0503030403020204"/>
                        </a:rPr>
                        <a:t>57%</a:t>
                      </a:r>
                      <a:endParaRPr/>
                    </a:p>
                  </a:txBody>
                  <a:tcPr anchor="ctr"/>
                </a:tc>
                <a:extLst>
                  <a:ext uri="{0D108BD9-81ED-4DB2-BD59-A6C34878D82A}">
                    <a16:rowId xmlns:a16="http://schemas.microsoft.com/office/drawing/2014/main" val="4170633275"/>
                  </a:ext>
                </a:extLst>
              </a:tr>
            </a:tbl>
          </a:graphicData>
        </a:graphic>
      </p:graphicFrame>
    </p:spTree>
    <p:extLst>
      <p:ext uri="{BB962C8B-B14F-4D97-AF65-F5344CB8AC3E}">
        <p14:creationId xmlns:p14="http://schemas.microsoft.com/office/powerpoint/2010/main" val="1834593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5">
            <a:extLst>
              <a:ext uri="{FF2B5EF4-FFF2-40B4-BE49-F238E27FC236}">
                <a16:creationId xmlns:a16="http://schemas.microsoft.com/office/drawing/2014/main" id="{B5BCE8BB-173C-5F4B-76AD-C2B5300B21F3}"/>
              </a:ext>
            </a:extLst>
          </p:cNvPr>
          <p:cNvSpPr>
            <a:spLocks noGrp="1"/>
          </p:cNvSpPr>
          <p:nvPr>
            <p:ph sz="quarter" idx="11"/>
          </p:nvPr>
        </p:nvSpPr>
        <p:spPr>
          <a:xfrm>
            <a:off x="1038224" y="1063165"/>
            <a:ext cx="10800000" cy="456749"/>
          </a:xfrm>
        </p:spPr>
        <p:txBody>
          <a:bodyPr/>
          <a:lstStyle/>
          <a:p>
            <a:pPr>
              <a:lnSpc>
                <a:spcPct val="100000"/>
              </a:lnSpc>
              <a:spcBef>
                <a:spcPts val="0"/>
              </a:spcBef>
            </a:pPr>
            <a:r>
              <a:rPr lang="fr-FR" sz="1300" dirty="0"/>
              <a:t>Q2v2 : Pour chacun des aspects suivants, diriez-vous que le contexte actuel en France est </a:t>
            </a:r>
            <a:r>
              <a:rPr lang="fr-FR" sz="1300" b="1" dirty="0"/>
              <a:t>favorable ou défavorable </a:t>
            </a:r>
            <a:r>
              <a:rPr lang="fr-FR" sz="1300" dirty="0"/>
              <a:t>pour avoir des enfants ? </a:t>
            </a:r>
          </a:p>
          <a:p>
            <a:pPr>
              <a:lnSpc>
                <a:spcPct val="100000"/>
              </a:lnSpc>
              <a:spcBef>
                <a:spcPts val="0"/>
              </a:spcBef>
            </a:pPr>
            <a:r>
              <a:rPr lang="fr-FR" sz="1000" i="1" dirty="0">
                <a:solidFill>
                  <a:schemeClr val="bg1">
                    <a:lumMod val="50000"/>
                  </a:schemeClr>
                </a:solidFill>
              </a:rPr>
              <a:t>Base : ensemble France (2504) / le département (100) </a:t>
            </a:r>
            <a:r>
              <a:rPr lang="fr-FR" sz="1000" b="1" i="1" dirty="0">
                <a:solidFill>
                  <a:schemeClr val="bg1">
                    <a:lumMod val="50000"/>
                  </a:schemeClr>
                </a:solidFill>
              </a:rPr>
              <a:t> </a:t>
            </a:r>
          </a:p>
          <a:p>
            <a:pPr>
              <a:lnSpc>
                <a:spcPct val="100000"/>
              </a:lnSpc>
              <a:spcBef>
                <a:spcPts val="0"/>
              </a:spcBef>
            </a:pPr>
            <a:endParaRPr lang="fr-FR" sz="1000" i="1" dirty="0">
              <a:solidFill>
                <a:schemeClr val="bg1">
                  <a:lumMod val="50000"/>
                </a:schemeClr>
              </a:solidFill>
            </a:endParaRPr>
          </a:p>
        </p:txBody>
      </p:sp>
      <p:sp>
        <p:nvSpPr>
          <p:cNvPr id="2" name="Rectangle : coins arrondis 1">
            <a:extLst>
              <a:ext uri="{FF2B5EF4-FFF2-40B4-BE49-F238E27FC236}">
                <a16:creationId xmlns:a16="http://schemas.microsoft.com/office/drawing/2014/main" id="{714E46BA-82A6-D48F-656D-6D6018570C90}"/>
              </a:ext>
            </a:extLst>
          </p:cNvPr>
          <p:cNvSpPr/>
          <p:nvPr/>
        </p:nvSpPr>
        <p:spPr>
          <a:xfrm>
            <a:off x="277457" y="1063165"/>
            <a:ext cx="700145" cy="50405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lumMod val="75000"/>
                    <a:lumOff val="25000"/>
                  </a:prstClr>
                </a:solidFill>
                <a:effectLst/>
                <a:uLnTx/>
                <a:uFillTx/>
                <a:latin typeface="Myriad Pro" panose="020B0503030403020204" charset="0"/>
                <a:ea typeface="+mn-ea"/>
                <a:cs typeface="+mn-cs"/>
              </a:rPr>
              <a:t>Nouvelle question en 2023</a:t>
            </a:r>
          </a:p>
        </p:txBody>
      </p:sp>
      <p:graphicFrame>
        <p:nvGraphicFramePr>
          <p:cNvPr id="3" name="Tableau 33" descr="Set Id=&quot;785b831599aa4e2e9ac16e5418a0f782&quot;&#10;">
            <a:extLst>
              <a:ext uri="{FF2B5EF4-FFF2-40B4-BE49-F238E27FC236}">
                <a16:creationId xmlns:a16="http://schemas.microsoft.com/office/drawing/2014/main" id="{A0DA4142-CA28-E032-169F-CBAA27F6F67D}"/>
              </a:ext>
            </a:extLst>
          </p:cNvPr>
          <p:cNvGraphicFramePr>
            <a:graphicFrameLocks noGrp="1"/>
          </p:cNvGraphicFramePr>
          <p:nvPr>
            <p:extLst>
              <p:ext uri="{D42A27DB-BD31-4B8C-83A1-F6EECF244321}">
                <p14:modId xmlns:p14="http://schemas.microsoft.com/office/powerpoint/2010/main" val="212153244"/>
              </p:ext>
            </p:extLst>
          </p:nvPr>
        </p:nvGraphicFramePr>
        <p:xfrm>
          <a:off x="303524" y="2074158"/>
          <a:ext cx="11584953" cy="4320000"/>
        </p:xfrm>
        <a:graphic>
          <a:graphicData uri="http://schemas.openxmlformats.org/drawingml/2006/table">
            <a:tbl>
              <a:tblPr firstRow="1" bandRow="1">
                <a:tableStyleId>{5C22544A-7EE6-4342-B048-85BDC9FD1C3A}</a:tableStyleId>
              </a:tblPr>
              <a:tblGrid>
                <a:gridCol w="3693598">
                  <a:extLst>
                    <a:ext uri="{9D8B030D-6E8A-4147-A177-3AD203B41FA5}">
                      <a16:colId xmlns:a16="http://schemas.microsoft.com/office/drawing/2014/main" val="3867270887"/>
                    </a:ext>
                  </a:extLst>
                </a:gridCol>
                <a:gridCol w="4083528">
                  <a:extLst>
                    <a:ext uri="{9D8B030D-6E8A-4147-A177-3AD203B41FA5}">
                      <a16:colId xmlns:a16="http://schemas.microsoft.com/office/drawing/2014/main" val="20000"/>
                    </a:ext>
                  </a:extLst>
                </a:gridCol>
                <a:gridCol w="3807827">
                  <a:extLst>
                    <a:ext uri="{9D8B030D-6E8A-4147-A177-3AD203B41FA5}">
                      <a16:colId xmlns:a16="http://schemas.microsoft.com/office/drawing/2014/main" val="1096066654"/>
                    </a:ext>
                  </a:extLst>
                </a:gridCol>
              </a:tblGrid>
              <a:tr h="720000">
                <a:tc>
                  <a:txBody>
                    <a:bodyPr/>
                    <a:lstStyle/>
                    <a:p>
                      <a:pPr algn="ctr" fontAlgn="ctr"/>
                      <a:endParaRPr lang="fr-FR" sz="105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3200" b="0" i="0" u="none" strike="noStrike" kern="1200" cap="none" spc="0" normalizeH="0" baseline="0" dirty="0">
                          <a:ln>
                            <a:noFill/>
                          </a:ln>
                          <a:solidFill>
                            <a:schemeClr val="tx1">
                              <a:lumMod val="75000"/>
                              <a:lumOff val="25000"/>
                            </a:schemeClr>
                          </a:solidFill>
                          <a:effectLst/>
                          <a:uLnTx/>
                          <a:uFillTx/>
                          <a:latin typeface="Myriad Pro" panose="020B0503030403020204" charset="0"/>
                          <a:ea typeface="+mn-ea"/>
                          <a:cs typeface="+mn-cs"/>
                        </a:rPr>
                        <a:t>P</a:t>
                      </a:r>
                      <a:r>
                        <a:rPr kumimoji="0" lang="fr-FR" sz="1300" b="0" i="0" u="none" strike="noStrike" kern="1200" cap="none" spc="0" normalizeH="0" baseline="0" dirty="0">
                          <a:ln>
                            <a:noFill/>
                          </a:ln>
                          <a:solidFill>
                            <a:schemeClr val="tx1">
                              <a:lumMod val="75000"/>
                              <a:lumOff val="25000"/>
                            </a:schemeClr>
                          </a:solidFill>
                          <a:effectLst/>
                          <a:uLnTx/>
                          <a:uFillTx/>
                          <a:latin typeface="Myriad Pro" panose="020B0503030403020204" charset="0"/>
                          <a:ea typeface="+mn-ea"/>
                          <a:cs typeface="+mn-cs"/>
                        </a:rPr>
                        <a:t>olitique</a:t>
                      </a:r>
                    </a:p>
                  </a:txBody>
                  <a:tcPr marL="14400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105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20000">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kumimoji="0" lang="fr-FR" sz="3200" b="0" i="0" u="none" strike="noStrike" kern="1200" cap="none" spc="0" normalizeH="0" baseline="0" dirty="0">
                          <a:ln>
                            <a:noFill/>
                          </a:ln>
                          <a:solidFill>
                            <a:schemeClr val="tx1">
                              <a:lumMod val="75000"/>
                              <a:lumOff val="25000"/>
                            </a:schemeClr>
                          </a:solidFill>
                          <a:effectLst/>
                          <a:uLnTx/>
                          <a:uFillTx/>
                          <a:latin typeface="Myriad Pro" panose="020B0503030403020204" charset="0"/>
                          <a:ea typeface="+mn-ea"/>
                          <a:cs typeface="+mn-cs"/>
                        </a:rPr>
                        <a:t>E</a:t>
                      </a:r>
                      <a:r>
                        <a:rPr kumimoji="0" lang="fr-FR" sz="1300" b="0" i="0" u="none" strike="noStrike" kern="1200" cap="none" spc="0" normalizeH="0" baseline="0" dirty="0">
                          <a:ln>
                            <a:noFill/>
                          </a:ln>
                          <a:solidFill>
                            <a:schemeClr val="tx1">
                              <a:lumMod val="75000"/>
                              <a:lumOff val="25000"/>
                            </a:schemeClr>
                          </a:solidFill>
                          <a:effectLst/>
                          <a:uLnTx/>
                          <a:uFillTx/>
                          <a:latin typeface="Myriad Pro" panose="020B0503030403020204" charset="0"/>
                          <a:ea typeface="+mn-ea"/>
                          <a:cs typeface="+mn-cs"/>
                        </a:rPr>
                        <a:t>conomique</a:t>
                      </a:r>
                    </a:p>
                  </a:txBody>
                  <a:tcPr marL="14400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7025824"/>
                  </a:ext>
                </a:extLst>
              </a:tr>
              <a:tr h="720000">
                <a:tc>
                  <a:txBody>
                    <a:bodyPr/>
                    <a:lstStyle/>
                    <a:p>
                      <a:pPr algn="ctr" fontAlgn="ctr"/>
                      <a:endParaRPr lang="fr-FR" sz="1200" b="0" i="0" u="none" strike="noStrike" dirty="0">
                        <a:solidFill>
                          <a:srgbClr val="4472C4"/>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3200" b="0" i="0" u="none" strike="noStrike" kern="1200" cap="none" spc="0" normalizeH="0" baseline="0" dirty="0">
                          <a:ln>
                            <a:noFill/>
                          </a:ln>
                          <a:solidFill>
                            <a:schemeClr val="tx1">
                              <a:lumMod val="75000"/>
                              <a:lumOff val="25000"/>
                            </a:schemeClr>
                          </a:solidFill>
                          <a:effectLst/>
                          <a:uLnTx/>
                          <a:uFillTx/>
                          <a:latin typeface="Myriad Pro" panose="020B0503030403020204" charset="0"/>
                          <a:ea typeface="+mn-ea"/>
                          <a:cs typeface="+mn-cs"/>
                        </a:rPr>
                        <a:t>S</a:t>
                      </a:r>
                      <a:r>
                        <a:rPr kumimoji="0" lang="fr-FR" sz="1300" b="0" i="0" u="none" strike="noStrike" kern="1200" cap="none" spc="0" normalizeH="0" baseline="0" dirty="0">
                          <a:ln>
                            <a:noFill/>
                          </a:ln>
                          <a:solidFill>
                            <a:schemeClr val="tx1">
                              <a:lumMod val="75000"/>
                              <a:lumOff val="25000"/>
                            </a:schemeClr>
                          </a:solidFill>
                          <a:effectLst/>
                          <a:uLnTx/>
                          <a:uFillTx/>
                          <a:latin typeface="Myriad Pro" panose="020B0503030403020204" charset="0"/>
                          <a:ea typeface="+mn-ea"/>
                          <a:cs typeface="+mn-cs"/>
                        </a:rPr>
                        <a:t>ocial</a:t>
                      </a:r>
                    </a:p>
                  </a:txBody>
                  <a:tcPr marL="14400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1200" b="0" i="0" u="none" strike="noStrike" dirty="0">
                        <a:solidFill>
                          <a:srgbClr val="4472C4"/>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6995401"/>
                  </a:ext>
                </a:extLst>
              </a:tr>
              <a:tr h="720000">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kumimoji="0" lang="fr-FR" sz="3200" b="0" i="0" u="none" strike="noStrike" kern="1200" cap="none" spc="0" normalizeH="0" baseline="0" dirty="0">
                          <a:ln>
                            <a:noFill/>
                          </a:ln>
                          <a:solidFill>
                            <a:schemeClr val="tx1">
                              <a:lumMod val="75000"/>
                              <a:lumOff val="25000"/>
                            </a:schemeClr>
                          </a:solidFill>
                          <a:effectLst/>
                          <a:uLnTx/>
                          <a:uFillTx/>
                          <a:latin typeface="Myriad Pro" panose="020B0503030403020204" charset="0"/>
                          <a:ea typeface="+mn-ea"/>
                          <a:cs typeface="+mn-cs"/>
                        </a:rPr>
                        <a:t>T</a:t>
                      </a:r>
                      <a:r>
                        <a:rPr kumimoji="0" lang="fr-FR" sz="1300" b="0" i="0" u="none" strike="noStrike" kern="1200" cap="none" spc="0" normalizeH="0" baseline="0" dirty="0">
                          <a:ln>
                            <a:noFill/>
                          </a:ln>
                          <a:solidFill>
                            <a:schemeClr val="tx1">
                              <a:lumMod val="75000"/>
                              <a:lumOff val="25000"/>
                            </a:schemeClr>
                          </a:solidFill>
                          <a:effectLst/>
                          <a:uLnTx/>
                          <a:uFillTx/>
                          <a:latin typeface="Myriad Pro" panose="020B0503030403020204" charset="0"/>
                          <a:ea typeface="+mn-ea"/>
                          <a:cs typeface="+mn-cs"/>
                        </a:rPr>
                        <a:t>echnologique</a:t>
                      </a:r>
                    </a:p>
                  </a:txBody>
                  <a:tcPr marL="14400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34838618"/>
                  </a:ext>
                </a:extLst>
              </a:tr>
              <a:tr h="720000">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3200" b="0" i="0" u="none" strike="noStrike" kern="1200" cap="none" spc="0" normalizeH="0" baseline="0" dirty="0">
                          <a:ln>
                            <a:noFill/>
                          </a:ln>
                          <a:solidFill>
                            <a:schemeClr val="tx1">
                              <a:lumMod val="75000"/>
                              <a:lumOff val="25000"/>
                            </a:schemeClr>
                          </a:solidFill>
                          <a:effectLst/>
                          <a:uLnTx/>
                          <a:uFillTx/>
                          <a:latin typeface="Myriad Pro" panose="020B0503030403020204" charset="0"/>
                          <a:ea typeface="+mn-ea"/>
                          <a:cs typeface="+mn-cs"/>
                        </a:rPr>
                        <a:t>E</a:t>
                      </a:r>
                      <a:r>
                        <a:rPr kumimoji="0" lang="fr-FR" sz="1300" b="0" i="0" u="none" strike="noStrike" kern="1200" cap="none" spc="0" normalizeH="0" baseline="0" dirty="0">
                          <a:ln>
                            <a:noFill/>
                          </a:ln>
                          <a:solidFill>
                            <a:schemeClr val="tx1">
                              <a:lumMod val="75000"/>
                              <a:lumOff val="25000"/>
                            </a:schemeClr>
                          </a:solidFill>
                          <a:effectLst/>
                          <a:uLnTx/>
                          <a:uFillTx/>
                          <a:latin typeface="Myriad Pro" panose="020B0503030403020204" charset="0"/>
                          <a:ea typeface="+mn-ea"/>
                          <a:cs typeface="+mn-cs"/>
                        </a:rPr>
                        <a:t>nvironnemental</a:t>
                      </a:r>
                    </a:p>
                  </a:txBody>
                  <a:tcPr marL="14400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651196"/>
                  </a:ext>
                </a:extLst>
              </a:tr>
              <a:tr h="720000">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kumimoji="0" lang="fr-FR" sz="3200" b="0" i="0" u="none" strike="noStrike" kern="1200" cap="none" spc="0" normalizeH="0" baseline="0" dirty="0">
                          <a:ln>
                            <a:noFill/>
                          </a:ln>
                          <a:solidFill>
                            <a:schemeClr val="tx1">
                              <a:lumMod val="75000"/>
                              <a:lumOff val="25000"/>
                            </a:schemeClr>
                          </a:solidFill>
                          <a:effectLst/>
                          <a:uLnTx/>
                          <a:uFillTx/>
                          <a:latin typeface="Myriad Pro" panose="020B0503030403020204" charset="0"/>
                          <a:ea typeface="+mn-ea"/>
                          <a:cs typeface="+mn-cs"/>
                        </a:rPr>
                        <a:t>L</a:t>
                      </a:r>
                      <a:r>
                        <a:rPr kumimoji="0" lang="fr-FR" sz="1300" b="0" i="0" u="none" strike="noStrike" kern="1200" cap="none" spc="0" normalizeH="0" baseline="0" dirty="0">
                          <a:ln>
                            <a:noFill/>
                          </a:ln>
                          <a:solidFill>
                            <a:schemeClr val="tx1">
                              <a:lumMod val="75000"/>
                              <a:lumOff val="25000"/>
                            </a:schemeClr>
                          </a:solidFill>
                          <a:effectLst/>
                          <a:uLnTx/>
                          <a:uFillTx/>
                          <a:latin typeface="Myriad Pro" panose="020B0503030403020204" charset="0"/>
                          <a:ea typeface="+mn-ea"/>
                          <a:cs typeface="+mn-cs"/>
                        </a:rPr>
                        <a:t>égal/les lois en vigueur</a:t>
                      </a:r>
                    </a:p>
                  </a:txBody>
                  <a:tcPr marL="14400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fr-FR" sz="1200" b="0" i="0" u="none" strike="noStrike" dirty="0">
                        <a:solidFill>
                          <a:srgbClr val="000000"/>
                        </a:solidFill>
                        <a:effectLst/>
                        <a:latin typeface="Myriad Pro" panose="020B0503030403020204"/>
                      </a:endParaRPr>
                    </a:p>
                  </a:txBody>
                  <a:tcPr marL="190500" marR="6350" marT="635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58588304"/>
                  </a:ext>
                </a:extLst>
              </a:tr>
            </a:tbl>
          </a:graphicData>
        </a:graphic>
      </p:graphicFrame>
      <p:graphicFrame>
        <p:nvGraphicFramePr>
          <p:cNvPr id="4" name="Graphique 31" descr="Set Id=&quot;7c1d4011e7634510a8a099b401f00914&quot;&#10;&#10;Set ContentTip=&quot;BARRECUM_Q2V2_NAT_LANDES&quot;&#10;">
            <a:extLst>
              <a:ext uri="{FF2B5EF4-FFF2-40B4-BE49-F238E27FC236}">
                <a16:creationId xmlns:a16="http://schemas.microsoft.com/office/drawing/2014/main" id="{42D327D9-BB80-7445-8AA9-1692B723787B}"/>
              </a:ext>
            </a:extLst>
          </p:cNvPr>
          <p:cNvGraphicFramePr/>
          <p:nvPr>
            <p:extLst>
              <p:ext uri="{D42A27DB-BD31-4B8C-83A1-F6EECF244321}">
                <p14:modId xmlns:p14="http://schemas.microsoft.com/office/powerpoint/2010/main" val="2933937669"/>
              </p:ext>
            </p:extLst>
          </p:nvPr>
        </p:nvGraphicFramePr>
        <p:xfrm>
          <a:off x="570223" y="2001807"/>
          <a:ext cx="4248000" cy="4464576"/>
        </p:xfrm>
        <a:graphic>
          <a:graphicData uri="http://schemas.openxmlformats.org/drawingml/2006/chart">
            <c:chart xmlns:c="http://schemas.openxmlformats.org/drawingml/2006/chart" xmlns:r="http://schemas.openxmlformats.org/officeDocument/2006/relationships" r:id="rId2"/>
          </a:graphicData>
        </a:graphic>
      </p:graphicFrame>
      <p:sp>
        <p:nvSpPr>
          <p:cNvPr id="6" name="ZoneTexte 5">
            <a:extLst>
              <a:ext uri="{FF2B5EF4-FFF2-40B4-BE49-F238E27FC236}">
                <a16:creationId xmlns:a16="http://schemas.microsoft.com/office/drawing/2014/main" id="{74DE2D29-D6E1-A072-A4EA-559EFC34D649}"/>
              </a:ext>
            </a:extLst>
          </p:cNvPr>
          <p:cNvSpPr txBox="1"/>
          <p:nvPr/>
        </p:nvSpPr>
        <p:spPr>
          <a:xfrm>
            <a:off x="3633956" y="1921746"/>
            <a:ext cx="1296000"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black">
                    <a:lumMod val="75000"/>
                    <a:lumOff val="25000"/>
                  </a:prstClr>
                </a:solidFill>
                <a:effectLst/>
                <a:uLnTx/>
                <a:uFillTx/>
                <a:latin typeface="Myriad Pro" panose="020B0503030403020204" charset="0"/>
                <a:ea typeface="+mn-ea"/>
                <a:cs typeface="+mn-cs"/>
              </a:rPr>
              <a:t>Très défavorable</a:t>
            </a:r>
          </a:p>
        </p:txBody>
      </p:sp>
      <p:sp>
        <p:nvSpPr>
          <p:cNvPr id="9" name="ZoneTexte 8">
            <a:extLst>
              <a:ext uri="{FF2B5EF4-FFF2-40B4-BE49-F238E27FC236}">
                <a16:creationId xmlns:a16="http://schemas.microsoft.com/office/drawing/2014/main" id="{57FC839E-14E9-9A1B-A52B-1FCA65A3E3E6}"/>
              </a:ext>
            </a:extLst>
          </p:cNvPr>
          <p:cNvSpPr txBox="1"/>
          <p:nvPr/>
        </p:nvSpPr>
        <p:spPr>
          <a:xfrm>
            <a:off x="7359574" y="1929492"/>
            <a:ext cx="129600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881218"/>
                </a:solidFill>
                <a:effectLst/>
                <a:uLnTx/>
                <a:uFillTx/>
                <a:latin typeface="Myriad Pro" panose="020B0503030403020204" charset="0"/>
                <a:ea typeface="+mn-ea"/>
                <a:cs typeface="+mn-cs"/>
              </a:rPr>
              <a:t>Très défavorable</a:t>
            </a:r>
          </a:p>
        </p:txBody>
      </p:sp>
      <p:sp>
        <p:nvSpPr>
          <p:cNvPr id="23" name="ZoneTexte 22">
            <a:extLst>
              <a:ext uri="{FF2B5EF4-FFF2-40B4-BE49-F238E27FC236}">
                <a16:creationId xmlns:a16="http://schemas.microsoft.com/office/drawing/2014/main" id="{1191B281-7C3B-252E-FCDC-97945F540A30}"/>
              </a:ext>
            </a:extLst>
          </p:cNvPr>
          <p:cNvSpPr txBox="1"/>
          <p:nvPr/>
        </p:nvSpPr>
        <p:spPr>
          <a:xfrm>
            <a:off x="332098" y="1836805"/>
            <a:ext cx="1692000" cy="400110"/>
          </a:xfrm>
          <a:prstGeom prst="rect">
            <a:avLst/>
          </a:prstGeom>
          <a:noFill/>
        </p:spPr>
        <p:txBody>
          <a:bodyPr wrap="square"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lumMod val="75000"/>
                    <a:lumOff val="25000"/>
                  </a:prstClr>
                </a:solidFill>
                <a:effectLst/>
                <a:uLnTx/>
                <a:uFillTx/>
                <a:latin typeface="Myriad Pro" panose="020B0503030403020204" charset="0"/>
                <a:ea typeface="+mn-ea"/>
                <a:cs typeface="+mn-cs"/>
              </a:rPr>
              <a:t>Total Défavorable </a:t>
            </a:r>
          </a:p>
          <a:p>
            <a:pPr marL="0" marR="0" lvl="0" indent="0" algn="ctr" defTabSz="914400" rtl="0" eaLnBrk="1" fontAlgn="auto" latinLnBrk="0" hangingPunct="1">
              <a:lnSpc>
                <a:spcPts val="12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black">
                    <a:lumMod val="75000"/>
                    <a:lumOff val="25000"/>
                  </a:prstClr>
                </a:solidFill>
                <a:effectLst/>
                <a:uLnTx/>
                <a:uFillTx/>
                <a:latin typeface="Myriad Pro" panose="020B0503030403020204" charset="0"/>
                <a:ea typeface="+mn-ea"/>
                <a:cs typeface="+mn-cs"/>
              </a:rPr>
              <a:t>(très + plutôt)</a:t>
            </a:r>
            <a:endParaRPr kumimoji="0" lang="fr-FR" sz="1400" b="0" i="0" u="none" strike="noStrike" kern="1200" cap="none" spc="0" normalizeH="0" baseline="0" noProof="0" dirty="0">
              <a:ln>
                <a:noFill/>
              </a:ln>
              <a:solidFill>
                <a:prstClr val="black">
                  <a:lumMod val="75000"/>
                  <a:lumOff val="25000"/>
                </a:prstClr>
              </a:solidFill>
              <a:effectLst/>
              <a:uLnTx/>
              <a:uFillTx/>
              <a:latin typeface="Myriad Pro" panose="020B0503030403020204" charset="0"/>
              <a:ea typeface="+mn-ea"/>
              <a:cs typeface="+mn-cs"/>
            </a:endParaRPr>
          </a:p>
        </p:txBody>
      </p:sp>
      <p:sp>
        <p:nvSpPr>
          <p:cNvPr id="26" name="Espace réservé du texte 4">
            <a:extLst>
              <a:ext uri="{FF2B5EF4-FFF2-40B4-BE49-F238E27FC236}">
                <a16:creationId xmlns:a16="http://schemas.microsoft.com/office/drawing/2014/main" id="{2AD25ADD-F8F8-C0C9-7570-04DA5C6B69B2}"/>
              </a:ext>
            </a:extLst>
          </p:cNvPr>
          <p:cNvSpPr>
            <a:spLocks noGrp="1"/>
          </p:cNvSpPr>
          <p:nvPr>
            <p:ph type="body" sz="quarter" idx="10"/>
          </p:nvPr>
        </p:nvSpPr>
        <p:spPr>
          <a:xfrm>
            <a:off x="1038224" y="228600"/>
            <a:ext cx="11153776" cy="771525"/>
          </a:xfrm>
        </p:spPr>
        <p:txBody>
          <a:bodyPr lIns="36000" anchor="ctr" anchorCtr="0"/>
          <a:lstStyle/>
          <a:p>
            <a:r>
              <a:rPr lang="fr-FR" sz="2000" dirty="0"/>
              <a:t>Dans le détail, les familles landaises sont globalement plus pessimistes quant au contexte que la moyenne nationale, en particulier sur les aspects politiques, économiques et sociaux : au moins 7 familles sur 10 les jugeant défavorables.</a:t>
            </a:r>
          </a:p>
        </p:txBody>
      </p:sp>
      <p:sp>
        <p:nvSpPr>
          <p:cNvPr id="32" name="Rectangle : coins arrondis 31">
            <a:extLst>
              <a:ext uri="{FF2B5EF4-FFF2-40B4-BE49-F238E27FC236}">
                <a16:creationId xmlns:a16="http://schemas.microsoft.com/office/drawing/2014/main" id="{4F36666B-31D8-9DC1-B785-CE7DECEB1A2A}"/>
              </a:ext>
            </a:extLst>
          </p:cNvPr>
          <p:cNvSpPr/>
          <p:nvPr/>
        </p:nvSpPr>
        <p:spPr>
          <a:xfrm>
            <a:off x="7417933" y="1552224"/>
            <a:ext cx="3060000" cy="28427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solidFill>
                  <a:prstClr val="white"/>
                </a:solidFill>
                <a:latin typeface="Myriad Pro" panose="020B0503030403020204" pitchFamily="34" charset="0"/>
              </a:rPr>
              <a:t>Landes</a:t>
            </a:r>
            <a:endParaRPr kumimoji="0" lang="fr-FR" sz="16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endParaRPr>
          </a:p>
        </p:txBody>
      </p:sp>
      <p:sp>
        <p:nvSpPr>
          <p:cNvPr id="33" name="Rectangle : coins arrondis 32">
            <a:extLst>
              <a:ext uri="{FF2B5EF4-FFF2-40B4-BE49-F238E27FC236}">
                <a16:creationId xmlns:a16="http://schemas.microsoft.com/office/drawing/2014/main" id="{8C762E74-CB21-7537-9295-58AEB2DAAE73}"/>
              </a:ext>
            </a:extLst>
          </p:cNvPr>
          <p:cNvSpPr/>
          <p:nvPr/>
        </p:nvSpPr>
        <p:spPr>
          <a:xfrm>
            <a:off x="2559133" y="1553654"/>
            <a:ext cx="2268000" cy="284277"/>
          </a:xfrm>
          <a:prstGeom prst="round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France</a:t>
            </a:r>
          </a:p>
        </p:txBody>
      </p:sp>
      <p:sp>
        <p:nvSpPr>
          <p:cNvPr id="5" name="ZoneTexte 4">
            <a:extLst>
              <a:ext uri="{FF2B5EF4-FFF2-40B4-BE49-F238E27FC236}">
                <a16:creationId xmlns:a16="http://schemas.microsoft.com/office/drawing/2014/main" id="{EE8C2A2B-E5F8-43CC-EFE6-5072149FD8D8}"/>
              </a:ext>
            </a:extLst>
          </p:cNvPr>
          <p:cNvSpPr txBox="1"/>
          <p:nvPr/>
        </p:nvSpPr>
        <p:spPr>
          <a:xfrm>
            <a:off x="10160274" y="1852747"/>
            <a:ext cx="1692000" cy="396000"/>
          </a:xfrm>
          <a:prstGeom prst="rect">
            <a:avLst/>
          </a:prstGeom>
          <a:noFill/>
        </p:spPr>
        <p:txBody>
          <a:bodyPr wrap="square"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881218"/>
                </a:solidFill>
                <a:effectLst/>
                <a:uLnTx/>
                <a:uFillTx/>
                <a:latin typeface="Myriad Pro" panose="020B0503030403020204" charset="0"/>
                <a:ea typeface="+mn-ea"/>
                <a:cs typeface="+mn-cs"/>
              </a:rPr>
              <a:t>Total Défavorable </a:t>
            </a:r>
          </a:p>
          <a:p>
            <a:pPr marL="0" marR="0" lvl="0" indent="0" algn="ctr" defTabSz="914400" rtl="0" eaLnBrk="1" fontAlgn="auto" latinLnBrk="0" hangingPunct="1">
              <a:lnSpc>
                <a:spcPts val="1200"/>
              </a:lnSpc>
              <a:spcBef>
                <a:spcPts val="0"/>
              </a:spcBef>
              <a:spcAft>
                <a:spcPts val="0"/>
              </a:spcAft>
              <a:buClrTx/>
              <a:buSzTx/>
              <a:buFontTx/>
              <a:buNone/>
              <a:tabLst/>
              <a:defRPr/>
            </a:pPr>
            <a:r>
              <a:rPr kumimoji="0" lang="fr-FR" sz="1050" b="0" i="0" u="none" strike="noStrike" kern="1200" cap="none" spc="0" normalizeH="0" baseline="0" noProof="0" dirty="0">
                <a:ln>
                  <a:noFill/>
                </a:ln>
                <a:solidFill>
                  <a:srgbClr val="881218"/>
                </a:solidFill>
                <a:effectLst/>
                <a:uLnTx/>
                <a:uFillTx/>
                <a:latin typeface="Myriad Pro" panose="020B0503030403020204" charset="0"/>
                <a:ea typeface="+mn-ea"/>
                <a:cs typeface="+mn-cs"/>
              </a:rPr>
              <a:t>(très + plutôt)</a:t>
            </a:r>
            <a:endParaRPr kumimoji="0" lang="fr-FR" sz="1400" b="0" i="0" u="none" strike="noStrike" kern="1200" cap="none" spc="0" normalizeH="0" baseline="0" noProof="0" dirty="0">
              <a:ln>
                <a:noFill/>
              </a:ln>
              <a:solidFill>
                <a:srgbClr val="881218"/>
              </a:solidFill>
              <a:effectLst/>
              <a:uLnTx/>
              <a:uFillTx/>
              <a:latin typeface="Myriad Pro" panose="020B0503030403020204" charset="0"/>
              <a:ea typeface="+mn-ea"/>
              <a:cs typeface="+mn-cs"/>
            </a:endParaRPr>
          </a:p>
        </p:txBody>
      </p:sp>
      <p:graphicFrame>
        <p:nvGraphicFramePr>
          <p:cNvPr id="12" name="Graphique 31" descr="Set Id=&quot;f10078bad6244ee4a02c742e03d7e78b&quot;&#10;&#10;Set ContentTip=&quot;BARRECUM_Q2V2_ENTITE_LANDES&quot;&#10;">
            <a:extLst>
              <a:ext uri="{FF2B5EF4-FFF2-40B4-BE49-F238E27FC236}">
                <a16:creationId xmlns:a16="http://schemas.microsoft.com/office/drawing/2014/main" id="{656FD3E1-88B5-0D07-09F0-D73E59E76634}"/>
              </a:ext>
            </a:extLst>
          </p:cNvPr>
          <p:cNvGraphicFramePr/>
          <p:nvPr>
            <p:extLst>
              <p:ext uri="{D42A27DB-BD31-4B8C-83A1-F6EECF244321}">
                <p14:modId xmlns:p14="http://schemas.microsoft.com/office/powerpoint/2010/main" val="1277332911"/>
              </p:ext>
            </p:extLst>
          </p:nvPr>
        </p:nvGraphicFramePr>
        <p:xfrm>
          <a:off x="7433342" y="2003627"/>
          <a:ext cx="4248000" cy="4464000"/>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e 6">
            <a:extLst>
              <a:ext uri="{FF2B5EF4-FFF2-40B4-BE49-F238E27FC236}">
                <a16:creationId xmlns:a16="http://schemas.microsoft.com/office/drawing/2014/main" id="{3F3BC3AD-6029-091C-9684-FDD9F0312ED6}"/>
              </a:ext>
            </a:extLst>
          </p:cNvPr>
          <p:cNvGrpSpPr/>
          <p:nvPr/>
        </p:nvGrpSpPr>
        <p:grpSpPr>
          <a:xfrm>
            <a:off x="8296275" y="6535417"/>
            <a:ext cx="3461363" cy="261610"/>
            <a:chOff x="6524625" y="6535417"/>
            <a:chExt cx="3461363" cy="261610"/>
          </a:xfrm>
        </p:grpSpPr>
        <p:sp>
          <p:nvSpPr>
            <p:cNvPr id="16" name="ZoneTexte 15">
              <a:extLst>
                <a:ext uri="{FF2B5EF4-FFF2-40B4-BE49-F238E27FC236}">
                  <a16:creationId xmlns:a16="http://schemas.microsoft.com/office/drawing/2014/main" id="{C24C1D74-C315-CCEF-5028-9538D11AB671}"/>
                </a:ext>
              </a:extLst>
            </p:cNvPr>
            <p:cNvSpPr txBox="1"/>
            <p:nvPr/>
          </p:nvSpPr>
          <p:spPr>
            <a:xfrm>
              <a:off x="7233311" y="6535417"/>
              <a:ext cx="275267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lumMod val="75000"/>
                      <a:lumOff val="25000"/>
                    </a:prstClr>
                  </a:solidFill>
                  <a:effectLst/>
                  <a:uLnTx/>
                  <a:uFillTx/>
                  <a:latin typeface="Myriad Pro" panose="020B0503030403020204" charset="0"/>
                  <a:ea typeface="+mn-ea"/>
                  <a:cs typeface="+mn-cs"/>
                </a:rPr>
                <a:t>: différence significative </a:t>
              </a:r>
              <a:r>
                <a:rPr kumimoji="0" lang="fr-FR" sz="1100" b="0" i="0" u="none" strike="noStrike" kern="1200" cap="none" spc="0" normalizeH="0" baseline="0" noProof="0" dirty="0">
                  <a:ln>
                    <a:noFill/>
                  </a:ln>
                  <a:solidFill>
                    <a:srgbClr val="00B050"/>
                  </a:solidFill>
                  <a:effectLst/>
                  <a:uLnTx/>
                  <a:uFillTx/>
                  <a:latin typeface="Myriad Pro" panose="020B0503030403020204" charset="0"/>
                  <a:ea typeface="+mn-ea"/>
                  <a:cs typeface="+mn-cs"/>
                </a:rPr>
                <a:t>positive</a:t>
              </a:r>
              <a:r>
                <a:rPr kumimoji="0" lang="fr-FR" sz="1100" b="0" i="0" u="none" strike="noStrike" kern="1200" cap="none" spc="0" normalizeH="0" baseline="0" noProof="0" dirty="0">
                  <a:ln>
                    <a:noFill/>
                  </a:ln>
                  <a:solidFill>
                    <a:prstClr val="black">
                      <a:lumMod val="75000"/>
                      <a:lumOff val="25000"/>
                    </a:prstClr>
                  </a:solidFill>
                  <a:effectLst/>
                  <a:uLnTx/>
                  <a:uFillTx/>
                  <a:latin typeface="Myriad Pro" panose="020B0503030403020204" charset="0"/>
                  <a:ea typeface="+mn-ea"/>
                  <a:cs typeface="+mn-cs"/>
                </a:rPr>
                <a:t>/</a:t>
              </a:r>
              <a:r>
                <a:rPr kumimoji="0" lang="fr-FR" sz="1100" b="0" i="0" u="none" strike="noStrike" kern="1200" cap="none" spc="0" normalizeH="0" baseline="0" noProof="0" dirty="0">
                  <a:ln>
                    <a:noFill/>
                  </a:ln>
                  <a:solidFill>
                    <a:srgbClr val="FF0000"/>
                  </a:solidFill>
                  <a:effectLst/>
                  <a:uLnTx/>
                  <a:uFillTx/>
                  <a:latin typeface="Myriad Pro" panose="020B0503030403020204" charset="0"/>
                  <a:ea typeface="+mn-ea"/>
                  <a:cs typeface="+mn-cs"/>
                </a:rPr>
                <a:t>négative</a:t>
              </a:r>
              <a:endParaRPr kumimoji="0" lang="fr-FR" sz="1100" b="0" i="0" u="none" strike="noStrike" kern="1200" cap="none" spc="0" normalizeH="0" baseline="0" noProof="0" dirty="0">
                <a:ln>
                  <a:noFill/>
                </a:ln>
                <a:solidFill>
                  <a:prstClr val="black">
                    <a:lumMod val="75000"/>
                    <a:lumOff val="25000"/>
                  </a:prstClr>
                </a:solidFill>
                <a:effectLst/>
                <a:uLnTx/>
                <a:uFillTx/>
                <a:latin typeface="Myriad Pro" panose="020B0503030403020204" charset="0"/>
                <a:ea typeface="+mn-ea"/>
                <a:cs typeface="+mn-cs"/>
              </a:endParaRPr>
            </a:p>
          </p:txBody>
        </p:sp>
        <p:sp>
          <p:nvSpPr>
            <p:cNvPr id="17" name="ZoneTexte 16">
              <a:extLst>
                <a:ext uri="{FF2B5EF4-FFF2-40B4-BE49-F238E27FC236}">
                  <a16:creationId xmlns:a16="http://schemas.microsoft.com/office/drawing/2014/main" id="{36FB4F18-6E4D-8FF0-876F-2CB07C76C5CB}"/>
                </a:ext>
              </a:extLst>
            </p:cNvPr>
            <p:cNvSpPr txBox="1"/>
            <p:nvPr/>
          </p:nvSpPr>
          <p:spPr>
            <a:xfrm>
              <a:off x="6930300" y="6569303"/>
              <a:ext cx="360000" cy="215444"/>
            </a:xfrm>
            <a:prstGeom prst="rect">
              <a:avLst/>
            </a:prstGeom>
            <a:solidFill>
              <a:srgbClr val="FF0000"/>
            </a:solidFill>
          </p:spPr>
          <p:txBody>
            <a:bodyPr wrap="square" rtlCol="0" anchor="ctr">
              <a:spAutoFit/>
            </a:bodyPr>
            <a:lstStyle/>
            <a:p>
              <a:pPr algn="ctr"/>
              <a:r>
                <a:rPr lang="fr-FR" sz="800" b="1" dirty="0">
                  <a:solidFill>
                    <a:schemeClr val="bg1"/>
                  </a:solidFill>
                </a:rPr>
                <a:t>xx%</a:t>
              </a:r>
            </a:p>
          </p:txBody>
        </p:sp>
        <p:sp>
          <p:nvSpPr>
            <p:cNvPr id="18" name="ZoneTexte 17">
              <a:extLst>
                <a:ext uri="{FF2B5EF4-FFF2-40B4-BE49-F238E27FC236}">
                  <a16:creationId xmlns:a16="http://schemas.microsoft.com/office/drawing/2014/main" id="{D38557A8-6818-87C2-6710-C45F8001798F}"/>
                </a:ext>
              </a:extLst>
            </p:cNvPr>
            <p:cNvSpPr txBox="1"/>
            <p:nvPr/>
          </p:nvSpPr>
          <p:spPr>
            <a:xfrm>
              <a:off x="6524625" y="6569303"/>
              <a:ext cx="360000" cy="215444"/>
            </a:xfrm>
            <a:prstGeom prst="rect">
              <a:avLst/>
            </a:prstGeom>
            <a:solidFill>
              <a:srgbClr val="00B050"/>
            </a:solidFill>
          </p:spPr>
          <p:txBody>
            <a:bodyPr wrap="square" rtlCol="0" anchor="ctr">
              <a:spAutoFit/>
            </a:bodyPr>
            <a:lstStyle/>
            <a:p>
              <a:pPr algn="ctr"/>
              <a:r>
                <a:rPr lang="fr-FR" sz="800" b="1" dirty="0">
                  <a:solidFill>
                    <a:schemeClr val="bg1"/>
                  </a:solidFill>
                </a:rPr>
                <a:t>xx%</a:t>
              </a:r>
            </a:p>
          </p:txBody>
        </p:sp>
      </p:grpSp>
    </p:spTree>
    <p:extLst>
      <p:ext uri="{BB962C8B-B14F-4D97-AF65-F5344CB8AC3E}">
        <p14:creationId xmlns:p14="http://schemas.microsoft.com/office/powerpoint/2010/main" val="629221884"/>
      </p:ext>
    </p:extLst>
  </p:cSld>
  <p:clrMapOvr>
    <a:masterClrMapping/>
  </p:clrMapOvr>
</p:sld>
</file>

<file path=ppt/theme/theme1.xml><?xml version="1.0" encoding="utf-8"?>
<a:theme xmlns:a="http://schemas.openxmlformats.org/drawingml/2006/main" name="Page de garde">
  <a:themeElements>
    <a:clrScheme name="NuancierOW">
      <a:dk1>
        <a:sysClr val="windowText" lastClr="000000"/>
      </a:dk1>
      <a:lt1>
        <a:sysClr val="window" lastClr="FFFFFF"/>
      </a:lt1>
      <a:dk2>
        <a:srgbClr val="44546A"/>
      </a:dk2>
      <a:lt2>
        <a:srgbClr val="E7E6E6"/>
      </a:lt2>
      <a:accent1>
        <a:srgbClr val="13AFB7"/>
      </a:accent1>
      <a:accent2>
        <a:srgbClr val="DE1E27"/>
      </a:accent2>
      <a:accent3>
        <a:srgbClr val="1290AD"/>
      </a:accent3>
      <a:accent4>
        <a:srgbClr val="FFC000"/>
      </a:accent4>
      <a:accent5>
        <a:srgbClr val="7F4B9B"/>
      </a:accent5>
      <a:accent6>
        <a:srgbClr val="35AA6F"/>
      </a:accent6>
      <a:hlink>
        <a:srgbClr val="13AFB7"/>
      </a:hlink>
      <a:folHlink>
        <a:srgbClr val="8496B0"/>
      </a:folHlink>
    </a:clrScheme>
    <a:fontScheme name="Police par défaut">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KeyResults1">
  <a:themeElements>
    <a:clrScheme name="NuancierOW">
      <a:dk1>
        <a:sysClr val="windowText" lastClr="000000"/>
      </a:dk1>
      <a:lt1>
        <a:sysClr val="window" lastClr="FFFFFF"/>
      </a:lt1>
      <a:dk2>
        <a:srgbClr val="44546A"/>
      </a:dk2>
      <a:lt2>
        <a:srgbClr val="E7E6E6"/>
      </a:lt2>
      <a:accent1>
        <a:srgbClr val="13AFB7"/>
      </a:accent1>
      <a:accent2>
        <a:srgbClr val="DE1E27"/>
      </a:accent2>
      <a:accent3>
        <a:srgbClr val="1290AD"/>
      </a:accent3>
      <a:accent4>
        <a:srgbClr val="FFC000"/>
      </a:accent4>
      <a:accent5>
        <a:srgbClr val="7F4B9B"/>
      </a:accent5>
      <a:accent6>
        <a:srgbClr val="35AA6F"/>
      </a:accent6>
      <a:hlink>
        <a:srgbClr val="13AFB7"/>
      </a:hlink>
      <a:folHlink>
        <a:srgbClr val="8496B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KeyResults2">
  <a:themeElements>
    <a:clrScheme name="NuancierOW">
      <a:dk1>
        <a:sysClr val="windowText" lastClr="000000"/>
      </a:dk1>
      <a:lt1>
        <a:sysClr val="window" lastClr="FFFFFF"/>
      </a:lt1>
      <a:dk2>
        <a:srgbClr val="44546A"/>
      </a:dk2>
      <a:lt2>
        <a:srgbClr val="E7E6E6"/>
      </a:lt2>
      <a:accent1>
        <a:srgbClr val="13AFB7"/>
      </a:accent1>
      <a:accent2>
        <a:srgbClr val="DE1E27"/>
      </a:accent2>
      <a:accent3>
        <a:srgbClr val="1290AD"/>
      </a:accent3>
      <a:accent4>
        <a:srgbClr val="FFC000"/>
      </a:accent4>
      <a:accent5>
        <a:srgbClr val="7F4B9B"/>
      </a:accent5>
      <a:accent6>
        <a:srgbClr val="35AA6F"/>
      </a:accent6>
      <a:hlink>
        <a:srgbClr val="13AFB7"/>
      </a:hlink>
      <a:folHlink>
        <a:srgbClr val="8496B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hisIsTheEnd1">
  <a:themeElements>
    <a:clrScheme name="NuancierOW">
      <a:dk1>
        <a:sysClr val="windowText" lastClr="000000"/>
      </a:dk1>
      <a:lt1>
        <a:sysClr val="window" lastClr="FFFFFF"/>
      </a:lt1>
      <a:dk2>
        <a:srgbClr val="44546A"/>
      </a:dk2>
      <a:lt2>
        <a:srgbClr val="E7E6E6"/>
      </a:lt2>
      <a:accent1>
        <a:srgbClr val="13AFB7"/>
      </a:accent1>
      <a:accent2>
        <a:srgbClr val="DE1E27"/>
      </a:accent2>
      <a:accent3>
        <a:srgbClr val="1290AD"/>
      </a:accent3>
      <a:accent4>
        <a:srgbClr val="FFC000"/>
      </a:accent4>
      <a:accent5>
        <a:srgbClr val="7F4B9B"/>
      </a:accent5>
      <a:accent6>
        <a:srgbClr val="35AA6F"/>
      </a:accent6>
      <a:hlink>
        <a:srgbClr val="13AFB7"/>
      </a:hlink>
      <a:folHlink>
        <a:srgbClr val="8496B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ThisIsTheEnd2">
  <a:themeElements>
    <a:clrScheme name="NuancierOW">
      <a:dk1>
        <a:sysClr val="windowText" lastClr="000000"/>
      </a:dk1>
      <a:lt1>
        <a:sysClr val="window" lastClr="FFFFFF"/>
      </a:lt1>
      <a:dk2>
        <a:srgbClr val="44546A"/>
      </a:dk2>
      <a:lt2>
        <a:srgbClr val="E7E6E6"/>
      </a:lt2>
      <a:accent1>
        <a:srgbClr val="13AFB7"/>
      </a:accent1>
      <a:accent2>
        <a:srgbClr val="DE1E27"/>
      </a:accent2>
      <a:accent3>
        <a:srgbClr val="1290AD"/>
      </a:accent3>
      <a:accent4>
        <a:srgbClr val="FFC000"/>
      </a:accent4>
      <a:accent5>
        <a:srgbClr val="7F4B9B"/>
      </a:accent5>
      <a:accent6>
        <a:srgbClr val="35AA6F"/>
      </a:accent6>
      <a:hlink>
        <a:srgbClr val="13AFB7"/>
      </a:hlink>
      <a:folHlink>
        <a:srgbClr val="8496B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TOTAL VIDE">
  <a:themeElements>
    <a:clrScheme name="NuancierOW">
      <a:dk1>
        <a:sysClr val="windowText" lastClr="000000"/>
      </a:dk1>
      <a:lt1>
        <a:sysClr val="window" lastClr="FFFFFF"/>
      </a:lt1>
      <a:dk2>
        <a:srgbClr val="44546A"/>
      </a:dk2>
      <a:lt2>
        <a:srgbClr val="E7E6E6"/>
      </a:lt2>
      <a:accent1>
        <a:srgbClr val="13AFB7"/>
      </a:accent1>
      <a:accent2>
        <a:srgbClr val="DE1E27"/>
      </a:accent2>
      <a:accent3>
        <a:srgbClr val="1290AD"/>
      </a:accent3>
      <a:accent4>
        <a:srgbClr val="FFC000"/>
      </a:accent4>
      <a:accent5>
        <a:srgbClr val="7F4B9B"/>
      </a:accent5>
      <a:accent6>
        <a:srgbClr val="35AA6F"/>
      </a:accent6>
      <a:hlink>
        <a:srgbClr val="13AFB7"/>
      </a:hlink>
      <a:folHlink>
        <a:srgbClr val="8496B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_Slides de contenu">
  <a:themeElements>
    <a:clrScheme name="NuancierOW">
      <a:dk1>
        <a:sysClr val="windowText" lastClr="000000"/>
      </a:dk1>
      <a:lt1>
        <a:sysClr val="window" lastClr="FFFFFF"/>
      </a:lt1>
      <a:dk2>
        <a:srgbClr val="44546A"/>
      </a:dk2>
      <a:lt2>
        <a:srgbClr val="E7E6E6"/>
      </a:lt2>
      <a:accent1>
        <a:srgbClr val="13AFB7"/>
      </a:accent1>
      <a:accent2>
        <a:srgbClr val="DE1E27"/>
      </a:accent2>
      <a:accent3>
        <a:srgbClr val="1290AD"/>
      </a:accent3>
      <a:accent4>
        <a:srgbClr val="FFC000"/>
      </a:accent4>
      <a:accent5>
        <a:srgbClr val="7F4B9B"/>
      </a:accent5>
      <a:accent6>
        <a:srgbClr val="35AA6F"/>
      </a:accent6>
      <a:hlink>
        <a:srgbClr val="13AFB7"/>
      </a:hlink>
      <a:folHlink>
        <a:srgbClr val="8496B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ge de garde-photo sans bulles">
  <a:themeElements>
    <a:clrScheme name="NuancierOW">
      <a:dk1>
        <a:sysClr val="windowText" lastClr="000000"/>
      </a:dk1>
      <a:lt1>
        <a:sysClr val="window" lastClr="FFFFFF"/>
      </a:lt1>
      <a:dk2>
        <a:srgbClr val="44546A"/>
      </a:dk2>
      <a:lt2>
        <a:srgbClr val="E7E6E6"/>
      </a:lt2>
      <a:accent1>
        <a:srgbClr val="13AFB7"/>
      </a:accent1>
      <a:accent2>
        <a:srgbClr val="DE1E27"/>
      </a:accent2>
      <a:accent3>
        <a:srgbClr val="1290AD"/>
      </a:accent3>
      <a:accent4>
        <a:srgbClr val="FFC000"/>
      </a:accent4>
      <a:accent5>
        <a:srgbClr val="7F4B9B"/>
      </a:accent5>
      <a:accent6>
        <a:srgbClr val="35AA6F"/>
      </a:accent6>
      <a:hlink>
        <a:srgbClr val="13AFB7"/>
      </a:hlink>
      <a:folHlink>
        <a:srgbClr val="8496B0"/>
      </a:folHlink>
    </a:clrScheme>
    <a:fontScheme name="Police par défaut">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age de garde sans photo">
  <a:themeElements>
    <a:clrScheme name="NuancierOW">
      <a:dk1>
        <a:sysClr val="windowText" lastClr="000000"/>
      </a:dk1>
      <a:lt1>
        <a:sysClr val="window" lastClr="FFFFFF"/>
      </a:lt1>
      <a:dk2>
        <a:srgbClr val="44546A"/>
      </a:dk2>
      <a:lt2>
        <a:srgbClr val="E7E6E6"/>
      </a:lt2>
      <a:accent1>
        <a:srgbClr val="13AFB7"/>
      </a:accent1>
      <a:accent2>
        <a:srgbClr val="DE1E27"/>
      </a:accent2>
      <a:accent3>
        <a:srgbClr val="1290AD"/>
      </a:accent3>
      <a:accent4>
        <a:srgbClr val="FFC000"/>
      </a:accent4>
      <a:accent5>
        <a:srgbClr val="7F4B9B"/>
      </a:accent5>
      <a:accent6>
        <a:srgbClr val="35AA6F"/>
      </a:accent6>
      <a:hlink>
        <a:srgbClr val="13AFB7"/>
      </a:hlink>
      <a:folHlink>
        <a:srgbClr val="8496B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calai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tercalaire sans phot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Story">
  <a:themeElements>
    <a:clrScheme name="NuancierOW">
      <a:dk1>
        <a:sysClr val="windowText" lastClr="000000"/>
      </a:dk1>
      <a:lt1>
        <a:sysClr val="window" lastClr="FFFFFF"/>
      </a:lt1>
      <a:dk2>
        <a:srgbClr val="44546A"/>
      </a:dk2>
      <a:lt2>
        <a:srgbClr val="E7E6E6"/>
      </a:lt2>
      <a:accent1>
        <a:srgbClr val="13AFB7"/>
      </a:accent1>
      <a:accent2>
        <a:srgbClr val="DE1E27"/>
      </a:accent2>
      <a:accent3>
        <a:srgbClr val="1290AD"/>
      </a:accent3>
      <a:accent4>
        <a:srgbClr val="FFC000"/>
      </a:accent4>
      <a:accent5>
        <a:srgbClr val="7F4B9B"/>
      </a:accent5>
      <a:accent6>
        <a:srgbClr val="35AA6F"/>
      </a:accent6>
      <a:hlink>
        <a:srgbClr val="13AFB7"/>
      </a:hlink>
      <a:folHlink>
        <a:srgbClr val="8496B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hapitres avec photo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hapitres sans phot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Slides de contenu">
  <a:themeElements>
    <a:clrScheme name="NuancierOW">
      <a:dk1>
        <a:sysClr val="windowText" lastClr="000000"/>
      </a:dk1>
      <a:lt1>
        <a:sysClr val="window" lastClr="FFFFFF"/>
      </a:lt1>
      <a:dk2>
        <a:srgbClr val="44546A"/>
      </a:dk2>
      <a:lt2>
        <a:srgbClr val="E7E6E6"/>
      </a:lt2>
      <a:accent1>
        <a:srgbClr val="13AFB7"/>
      </a:accent1>
      <a:accent2>
        <a:srgbClr val="DE1E27"/>
      </a:accent2>
      <a:accent3>
        <a:srgbClr val="1290AD"/>
      </a:accent3>
      <a:accent4>
        <a:srgbClr val="FFC000"/>
      </a:accent4>
      <a:accent5>
        <a:srgbClr val="7F4B9B"/>
      </a:accent5>
      <a:accent6>
        <a:srgbClr val="35AA6F"/>
      </a:accent6>
      <a:hlink>
        <a:srgbClr val="13AFB7"/>
      </a:hlink>
      <a:folHlink>
        <a:srgbClr val="8496B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VA Palette de couleurs">
    <a:dk1>
      <a:srgbClr val="000000"/>
    </a:dk1>
    <a:lt1>
      <a:srgbClr val="FFFFFF"/>
    </a:lt1>
    <a:dk2>
      <a:srgbClr val="0EA54B"/>
    </a:dk2>
    <a:lt2>
      <a:srgbClr val="CC0000"/>
    </a:lt2>
    <a:accent1>
      <a:srgbClr val="E63C14"/>
    </a:accent1>
    <a:accent2>
      <a:srgbClr val="643296"/>
    </a:accent2>
    <a:accent3>
      <a:srgbClr val="FF9600"/>
    </a:accent3>
    <a:accent4>
      <a:srgbClr val="0096C8"/>
    </a:accent4>
    <a:accent5>
      <a:srgbClr val="D60093"/>
    </a:accent5>
    <a:accent6>
      <a:srgbClr val="00009B"/>
    </a:accent6>
    <a:hlink>
      <a:srgbClr val="000000"/>
    </a:hlink>
    <a:folHlink>
      <a:srgbClr val="262626"/>
    </a:folHlink>
  </a:clrScheme>
  <a:fontScheme name="BVA">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Personnalisée 4">
    <a:dk1>
      <a:srgbClr val="FFFFFF"/>
    </a:dk1>
    <a:lt1>
      <a:srgbClr val="404040"/>
    </a:lt1>
    <a:dk2>
      <a:srgbClr val="FFFFFF"/>
    </a:dk2>
    <a:lt2>
      <a:srgbClr val="000000"/>
    </a:lt2>
    <a:accent1>
      <a:srgbClr val="F90004"/>
    </a:accent1>
    <a:accent2>
      <a:srgbClr val="EC2606"/>
    </a:accent2>
    <a:accent3>
      <a:srgbClr val="FD5608"/>
    </a:accent3>
    <a:accent4>
      <a:srgbClr val="C61C47"/>
    </a:accent4>
    <a:accent5>
      <a:srgbClr val="7BC9EE"/>
    </a:accent5>
    <a:accent6>
      <a:srgbClr val="AFD52C"/>
    </a:accent6>
    <a:hlink>
      <a:srgbClr val="404040"/>
    </a:hlink>
    <a:folHlink>
      <a:srgbClr val="191919"/>
    </a:folHlink>
  </a:clrScheme>
  <a:fontScheme name="Fox Presentation">
    <a:majorFont>
      <a:latin typeface="Roboto Condensed"/>
      <a:ea typeface=""/>
      <a:cs typeface=""/>
    </a:majorFont>
    <a:minorFont>
      <a:latin typeface="Roboto Condensed"/>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NuancierOW">
    <a:dk1>
      <a:sysClr val="windowText" lastClr="000000"/>
    </a:dk1>
    <a:lt1>
      <a:sysClr val="window" lastClr="FFFFFF"/>
    </a:lt1>
    <a:dk2>
      <a:srgbClr val="44546A"/>
    </a:dk2>
    <a:lt2>
      <a:srgbClr val="E7E6E6"/>
    </a:lt2>
    <a:accent1>
      <a:srgbClr val="13AFB7"/>
    </a:accent1>
    <a:accent2>
      <a:srgbClr val="DE1E27"/>
    </a:accent2>
    <a:accent3>
      <a:srgbClr val="1290AD"/>
    </a:accent3>
    <a:accent4>
      <a:srgbClr val="FFC000"/>
    </a:accent4>
    <a:accent5>
      <a:srgbClr val="7F4B9B"/>
    </a:accent5>
    <a:accent6>
      <a:srgbClr val="35AA6F"/>
    </a:accent6>
    <a:hlink>
      <a:srgbClr val="13AFB7"/>
    </a:hlink>
    <a:folHlink>
      <a:srgbClr val="DE1E2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BVA Palette de couleurs">
    <a:dk1>
      <a:srgbClr val="000000"/>
    </a:dk1>
    <a:lt1>
      <a:srgbClr val="FFFFFF"/>
    </a:lt1>
    <a:dk2>
      <a:srgbClr val="0EA54B"/>
    </a:dk2>
    <a:lt2>
      <a:srgbClr val="CC0000"/>
    </a:lt2>
    <a:accent1>
      <a:srgbClr val="E63C14"/>
    </a:accent1>
    <a:accent2>
      <a:srgbClr val="643296"/>
    </a:accent2>
    <a:accent3>
      <a:srgbClr val="FF9600"/>
    </a:accent3>
    <a:accent4>
      <a:srgbClr val="0096C8"/>
    </a:accent4>
    <a:accent5>
      <a:srgbClr val="D60093"/>
    </a:accent5>
    <a:accent6>
      <a:srgbClr val="00009B"/>
    </a:accent6>
    <a:hlink>
      <a:srgbClr val="000000"/>
    </a:hlink>
    <a:folHlink>
      <a:srgbClr val="262626"/>
    </a:folHlink>
  </a:clrScheme>
  <a:fontScheme name="BVA">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ersonnalisée 4">
    <a:dk1>
      <a:srgbClr val="FFFFFF"/>
    </a:dk1>
    <a:lt1>
      <a:srgbClr val="404040"/>
    </a:lt1>
    <a:dk2>
      <a:srgbClr val="FFFFFF"/>
    </a:dk2>
    <a:lt2>
      <a:srgbClr val="000000"/>
    </a:lt2>
    <a:accent1>
      <a:srgbClr val="F90004"/>
    </a:accent1>
    <a:accent2>
      <a:srgbClr val="EC2606"/>
    </a:accent2>
    <a:accent3>
      <a:srgbClr val="FD5608"/>
    </a:accent3>
    <a:accent4>
      <a:srgbClr val="C61C47"/>
    </a:accent4>
    <a:accent5>
      <a:srgbClr val="7BC9EE"/>
    </a:accent5>
    <a:accent6>
      <a:srgbClr val="AFD52C"/>
    </a:accent6>
    <a:hlink>
      <a:srgbClr val="404040"/>
    </a:hlink>
    <a:folHlink>
      <a:srgbClr val="191919"/>
    </a:folHlink>
  </a:clrScheme>
  <a:fontScheme name="Fox Presentation">
    <a:majorFont>
      <a:latin typeface="Roboto Condensed"/>
      <a:ea typeface=""/>
      <a:cs typeface=""/>
    </a:majorFont>
    <a:minorFont>
      <a:latin typeface="Roboto Condensed"/>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Personnalisée 4">
    <a:dk1>
      <a:srgbClr val="FFFFFF"/>
    </a:dk1>
    <a:lt1>
      <a:srgbClr val="404040"/>
    </a:lt1>
    <a:dk2>
      <a:srgbClr val="FFFFFF"/>
    </a:dk2>
    <a:lt2>
      <a:srgbClr val="000000"/>
    </a:lt2>
    <a:accent1>
      <a:srgbClr val="F90004"/>
    </a:accent1>
    <a:accent2>
      <a:srgbClr val="EC2606"/>
    </a:accent2>
    <a:accent3>
      <a:srgbClr val="FD5608"/>
    </a:accent3>
    <a:accent4>
      <a:srgbClr val="C61C47"/>
    </a:accent4>
    <a:accent5>
      <a:srgbClr val="7BC9EE"/>
    </a:accent5>
    <a:accent6>
      <a:srgbClr val="AFD52C"/>
    </a:accent6>
    <a:hlink>
      <a:srgbClr val="404040"/>
    </a:hlink>
    <a:folHlink>
      <a:srgbClr val="191919"/>
    </a:folHlink>
  </a:clrScheme>
  <a:fontScheme name="Fox Presentation">
    <a:majorFont>
      <a:latin typeface="Roboto Condensed"/>
      <a:ea typeface=""/>
      <a:cs typeface=""/>
    </a:majorFont>
    <a:minorFont>
      <a:latin typeface="Roboto Condensed"/>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Personnalisée 4">
    <a:dk1>
      <a:srgbClr val="FFFFFF"/>
    </a:dk1>
    <a:lt1>
      <a:srgbClr val="404040"/>
    </a:lt1>
    <a:dk2>
      <a:srgbClr val="FFFFFF"/>
    </a:dk2>
    <a:lt2>
      <a:srgbClr val="000000"/>
    </a:lt2>
    <a:accent1>
      <a:srgbClr val="F90004"/>
    </a:accent1>
    <a:accent2>
      <a:srgbClr val="EC2606"/>
    </a:accent2>
    <a:accent3>
      <a:srgbClr val="FD5608"/>
    </a:accent3>
    <a:accent4>
      <a:srgbClr val="C61C47"/>
    </a:accent4>
    <a:accent5>
      <a:srgbClr val="7BC9EE"/>
    </a:accent5>
    <a:accent6>
      <a:srgbClr val="AFD52C"/>
    </a:accent6>
    <a:hlink>
      <a:srgbClr val="404040"/>
    </a:hlink>
    <a:folHlink>
      <a:srgbClr val="191919"/>
    </a:folHlink>
  </a:clrScheme>
  <a:fontScheme name="Fox Presentation">
    <a:majorFont>
      <a:latin typeface="Roboto Condensed"/>
      <a:ea typeface=""/>
      <a:cs typeface=""/>
    </a:majorFont>
    <a:minorFont>
      <a:latin typeface="Roboto Condensed"/>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Personnalisée 4">
    <a:dk1>
      <a:srgbClr val="FFFFFF"/>
    </a:dk1>
    <a:lt1>
      <a:srgbClr val="404040"/>
    </a:lt1>
    <a:dk2>
      <a:srgbClr val="FFFFFF"/>
    </a:dk2>
    <a:lt2>
      <a:srgbClr val="000000"/>
    </a:lt2>
    <a:accent1>
      <a:srgbClr val="F90004"/>
    </a:accent1>
    <a:accent2>
      <a:srgbClr val="EC2606"/>
    </a:accent2>
    <a:accent3>
      <a:srgbClr val="FD5608"/>
    </a:accent3>
    <a:accent4>
      <a:srgbClr val="C61C47"/>
    </a:accent4>
    <a:accent5>
      <a:srgbClr val="7BC9EE"/>
    </a:accent5>
    <a:accent6>
      <a:srgbClr val="AFD52C"/>
    </a:accent6>
    <a:hlink>
      <a:srgbClr val="404040"/>
    </a:hlink>
    <a:folHlink>
      <a:srgbClr val="191919"/>
    </a:folHlink>
  </a:clrScheme>
  <a:fontScheme name="Fox Presentation">
    <a:majorFont>
      <a:latin typeface="Roboto Condensed"/>
      <a:ea typeface=""/>
      <a:cs typeface=""/>
    </a:majorFont>
    <a:minorFont>
      <a:latin typeface="Roboto Condensed"/>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Personnalisée 4">
    <a:dk1>
      <a:srgbClr val="FFFFFF"/>
    </a:dk1>
    <a:lt1>
      <a:srgbClr val="404040"/>
    </a:lt1>
    <a:dk2>
      <a:srgbClr val="FFFFFF"/>
    </a:dk2>
    <a:lt2>
      <a:srgbClr val="000000"/>
    </a:lt2>
    <a:accent1>
      <a:srgbClr val="F90004"/>
    </a:accent1>
    <a:accent2>
      <a:srgbClr val="EC2606"/>
    </a:accent2>
    <a:accent3>
      <a:srgbClr val="FD5608"/>
    </a:accent3>
    <a:accent4>
      <a:srgbClr val="C61C47"/>
    </a:accent4>
    <a:accent5>
      <a:srgbClr val="7BC9EE"/>
    </a:accent5>
    <a:accent6>
      <a:srgbClr val="AFD52C"/>
    </a:accent6>
    <a:hlink>
      <a:srgbClr val="404040"/>
    </a:hlink>
    <a:folHlink>
      <a:srgbClr val="191919"/>
    </a:folHlink>
  </a:clrScheme>
  <a:fontScheme name="Fox Presentation">
    <a:majorFont>
      <a:latin typeface="Roboto Condensed"/>
      <a:ea typeface=""/>
      <a:cs typeface=""/>
    </a:majorFont>
    <a:minorFont>
      <a:latin typeface="Roboto Condensed"/>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Personnalisée 4">
    <a:dk1>
      <a:srgbClr val="FFFFFF"/>
    </a:dk1>
    <a:lt1>
      <a:srgbClr val="404040"/>
    </a:lt1>
    <a:dk2>
      <a:srgbClr val="FFFFFF"/>
    </a:dk2>
    <a:lt2>
      <a:srgbClr val="000000"/>
    </a:lt2>
    <a:accent1>
      <a:srgbClr val="F90004"/>
    </a:accent1>
    <a:accent2>
      <a:srgbClr val="EC2606"/>
    </a:accent2>
    <a:accent3>
      <a:srgbClr val="FD5608"/>
    </a:accent3>
    <a:accent4>
      <a:srgbClr val="C61C47"/>
    </a:accent4>
    <a:accent5>
      <a:srgbClr val="7BC9EE"/>
    </a:accent5>
    <a:accent6>
      <a:srgbClr val="AFD52C"/>
    </a:accent6>
    <a:hlink>
      <a:srgbClr val="404040"/>
    </a:hlink>
    <a:folHlink>
      <a:srgbClr val="191919"/>
    </a:folHlink>
  </a:clrScheme>
  <a:fontScheme name="Fox Presentation">
    <a:majorFont>
      <a:latin typeface="Roboto Condensed"/>
      <a:ea typeface=""/>
      <a:cs typeface=""/>
    </a:majorFont>
    <a:minorFont>
      <a:latin typeface="Roboto Condensed"/>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Personnalisée 4">
    <a:dk1>
      <a:srgbClr val="FFFFFF"/>
    </a:dk1>
    <a:lt1>
      <a:srgbClr val="404040"/>
    </a:lt1>
    <a:dk2>
      <a:srgbClr val="FFFFFF"/>
    </a:dk2>
    <a:lt2>
      <a:srgbClr val="000000"/>
    </a:lt2>
    <a:accent1>
      <a:srgbClr val="F90004"/>
    </a:accent1>
    <a:accent2>
      <a:srgbClr val="EC2606"/>
    </a:accent2>
    <a:accent3>
      <a:srgbClr val="FD5608"/>
    </a:accent3>
    <a:accent4>
      <a:srgbClr val="C61C47"/>
    </a:accent4>
    <a:accent5>
      <a:srgbClr val="7BC9EE"/>
    </a:accent5>
    <a:accent6>
      <a:srgbClr val="AFD52C"/>
    </a:accent6>
    <a:hlink>
      <a:srgbClr val="404040"/>
    </a:hlink>
    <a:folHlink>
      <a:srgbClr val="191919"/>
    </a:folHlink>
  </a:clrScheme>
  <a:fontScheme name="Fox Presentation">
    <a:majorFont>
      <a:latin typeface="Roboto Condensed"/>
      <a:ea typeface=""/>
      <a:cs typeface=""/>
    </a:majorFont>
    <a:minorFont>
      <a:latin typeface="Roboto Condensed"/>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3937E93-5B4C-4F86-BA86-834B4925E43E}">
  <we:reference id="6a7bd4f3-0563-43af-8c08-79110eebdff6" version="1.1.4.0" store="EXCatalog" storeType="EXCatalog"/>
  <we:alternateReferences>
    <we:reference id="WA104381155" version="1.1.4.0" store="fr-FR"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2347</TotalTime>
  <Words>3421</Words>
  <Application>Microsoft Office PowerPoint</Application>
  <PresentationFormat>Grand écran</PresentationFormat>
  <Paragraphs>475</Paragraphs>
  <Slides>30</Slides>
  <Notes>0</Notes>
  <HiddenSlides>0</HiddenSlides>
  <MMClips>0</MMClips>
  <ScaleCrop>false</ScaleCrop>
  <HeadingPairs>
    <vt:vector size="8" baseType="variant">
      <vt:variant>
        <vt:lpstr>Polices utilisées</vt:lpstr>
      </vt:variant>
      <vt:variant>
        <vt:i4>10</vt:i4>
      </vt:variant>
      <vt:variant>
        <vt:lpstr>Thème</vt:lpstr>
      </vt:variant>
      <vt:variant>
        <vt:i4>15</vt:i4>
      </vt:variant>
      <vt:variant>
        <vt:lpstr>Serveurs OLE incorporés</vt:lpstr>
      </vt:variant>
      <vt:variant>
        <vt:i4>1</vt:i4>
      </vt:variant>
      <vt:variant>
        <vt:lpstr>Titres des diapositives</vt:lpstr>
      </vt:variant>
      <vt:variant>
        <vt:i4>30</vt:i4>
      </vt:variant>
    </vt:vector>
  </HeadingPairs>
  <TitlesOfParts>
    <vt:vector size="56" baseType="lpstr">
      <vt:lpstr>Aharoni</vt:lpstr>
      <vt:lpstr>Arial</vt:lpstr>
      <vt:lpstr>Calibri</vt:lpstr>
      <vt:lpstr>Calibri Light</vt:lpstr>
      <vt:lpstr>Myriad Pro</vt:lpstr>
      <vt:lpstr>MyriadPro-Bold</vt:lpstr>
      <vt:lpstr>Verdana</vt:lpstr>
      <vt:lpstr>Webdings</vt:lpstr>
      <vt:lpstr>Wingdings 2</vt:lpstr>
      <vt:lpstr>Wingdings 3</vt:lpstr>
      <vt:lpstr>Page de garde</vt:lpstr>
      <vt:lpstr>Page de garde-photo sans bulles</vt:lpstr>
      <vt:lpstr>Page de garde sans photo</vt:lpstr>
      <vt:lpstr>Intercalaire</vt:lpstr>
      <vt:lpstr>Intercalaire sans photo</vt:lpstr>
      <vt:lpstr>Story</vt:lpstr>
      <vt:lpstr>Chapitres avec photos</vt:lpstr>
      <vt:lpstr>Chapitres sans photo</vt:lpstr>
      <vt:lpstr>Slides de contenu</vt:lpstr>
      <vt:lpstr>KeyResults1</vt:lpstr>
      <vt:lpstr>KeyResults2</vt:lpstr>
      <vt:lpstr>ThisIsTheEnd1</vt:lpstr>
      <vt:lpstr>ThisIsTheEnd2</vt:lpstr>
      <vt:lpstr>TOTAL VIDE</vt:lpstr>
      <vt:lpstr>1_Slides de contenu</vt:lpstr>
      <vt:lpstr>Document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OpinionWay Charte Quanti</dc:title>
  <dc:creator>Nicolas Curtelin;Opinionway</dc:creator>
  <cp:lastModifiedBy>MONDET Laure</cp:lastModifiedBy>
  <cp:revision>545</cp:revision>
  <cp:lastPrinted>2023-10-05T15:38:21Z</cp:lastPrinted>
  <dcterms:created xsi:type="dcterms:W3CDTF">2022-02-17T12:23:48Z</dcterms:created>
  <dcterms:modified xsi:type="dcterms:W3CDTF">2023-12-11T13:20:32Z</dcterms:modified>
</cp:coreProperties>
</file>